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0" r:id="rId1"/>
  </p:sldMasterIdLst>
  <p:notesMasterIdLst>
    <p:notesMasterId r:id="rId6"/>
  </p:notesMasterIdLst>
  <p:sldIdLst>
    <p:sldId id="269" r:id="rId2"/>
    <p:sldId id="259" r:id="rId3"/>
    <p:sldId id="273" r:id="rId4"/>
    <p:sldId id="275" r:id="rId5"/>
  </p:sldIdLst>
  <p:sldSz cx="12192000" cy="6858000"/>
  <p:notesSz cx="6797675" cy="9926638"/>
  <p:embeddedFontLst>
    <p:embeddedFont>
      <p:font typeface="Montserrat" panose="00000500000000000000" pitchFamily="2" charset="0"/>
      <p:regular r:id="rId7"/>
      <p:bold r:id="rId8"/>
      <p:italic r:id="rId9"/>
      <p:boldItalic r:id="rId10"/>
    </p:embeddedFont>
    <p:embeddedFont>
      <p:font typeface="Montserrat ExtraBold" panose="00000900000000000000" pitchFamily="2" charset="0"/>
      <p:bold r:id="rId11"/>
      <p:boldItalic r:id="rId12"/>
    </p:embeddedFont>
    <p:embeddedFont>
      <p:font typeface="Montserrat Medium" panose="00000600000000000000" pitchFamily="2" charset="0"/>
      <p:regular r:id="rId13"/>
      <p:italic r:id="rId14"/>
    </p:embeddedFont>
  </p:embeddedFont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p15:clr>
            <a:srgbClr val="A4A3A4"/>
          </p15:clr>
        </p15:guide>
        <p15:guide id="3" pos="6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6767"/>
    <a:srgbClr val="8D8D8D"/>
    <a:srgbClr val="86C7BE"/>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72760" autoAdjust="0"/>
  </p:normalViewPr>
  <p:slideViewPr>
    <p:cSldViewPr snapToGrid="0">
      <p:cViewPr>
        <p:scale>
          <a:sx n="60" d="100"/>
          <a:sy n="60" d="100"/>
        </p:scale>
        <p:origin x="1387" y="250"/>
      </p:cViewPr>
      <p:guideLst>
        <p:guide orient="horz" pos="2160"/>
        <p:guide pos="688"/>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B7ECB273-CB76-476E-9633-761ED0DE297A}" type="datetimeFigureOut">
              <a:rPr lang="da-DK" smtClean="0"/>
              <a:t>16-01-2026</a:t>
            </a:fld>
            <a:endParaRPr lang="da-DK"/>
          </a:p>
        </p:txBody>
      </p:sp>
      <p:sp>
        <p:nvSpPr>
          <p:cNvPr id="4" name="Pladsholder til slidebillede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EA6C74D8-0B9E-434F-A77E-3D136C4D9999}" type="slidenum">
              <a:rPr lang="da-DK" smtClean="0"/>
              <a:t>‹nr.›</a:t>
            </a:fld>
            <a:endParaRPr lang="da-DK"/>
          </a:p>
        </p:txBody>
      </p:sp>
    </p:spTree>
    <p:extLst>
      <p:ext uri="{BB962C8B-B14F-4D97-AF65-F5344CB8AC3E}">
        <p14:creationId xmlns:p14="http://schemas.microsoft.com/office/powerpoint/2010/main" val="1015227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kern="1200" dirty="0">
                <a:solidFill>
                  <a:schemeClr val="tx1"/>
                </a:solidFill>
                <a:effectLst/>
                <a:latin typeface="+mn-lt"/>
                <a:ea typeface="+mn-ea"/>
                <a:cs typeface="+mn-cs"/>
              </a:rPr>
              <a:t>Lifestyle interventions are central to managing Type 2 diabetes. In Denmark, diabetes </a:t>
            </a:r>
            <a:r>
              <a:rPr lang="en-US" sz="1200" kern="1200" dirty="0" err="1">
                <a:solidFill>
                  <a:schemeClr val="tx1"/>
                </a:solidFill>
                <a:effectLst/>
                <a:latin typeface="+mn-lt"/>
                <a:ea typeface="+mn-ea"/>
                <a:cs typeface="+mn-cs"/>
              </a:rPr>
              <a:t>self management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have traditionally been delivered by municipalities, but this is about to change. With the healthcare reform planned for next year, the responsibility will move to the regions, creating pressure for more </a:t>
            </a:r>
            <a:r>
              <a:rPr lang="en-US" sz="1200" kern="1200" dirty="0" err="1">
                <a:solidFill>
                  <a:schemeClr val="tx1"/>
                </a:solidFill>
                <a:effectLst/>
                <a:latin typeface="+mn-lt"/>
                <a:ea typeface="+mn-ea"/>
                <a:cs typeface="+mn-cs"/>
              </a:rPr>
              <a:t>standardised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particularly regarding exercise.</a:t>
            </a:r>
            <a:endParaRPr lang="da-DK"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a-DK"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challenge is that we still lack basic knowledge in three key areas. First, the evidence for how exercise should be delivered as part of these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is still limited. Second, even when exercise is offered, it remains difficult to get people to choose it and to stick with it over time. And third, we do not have a clear picture of who actually uses these services, and who does not</a:t>
            </a:r>
            <a:endParaRPr lang="da-DK"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a-DK"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PhD will address these questions.</a:t>
            </a:r>
            <a:endParaRPr lang="da-DK" dirty="0"/>
          </a:p>
        </p:txBody>
      </p:sp>
      <p:sp>
        <p:nvSpPr>
          <p:cNvPr id="4" name="Pladsholder til slidenummer 3"/>
          <p:cNvSpPr>
            <a:spLocks noGrp="1"/>
          </p:cNvSpPr>
          <p:nvPr>
            <p:ph type="sldNum" sz="quarter" idx="5"/>
          </p:nvPr>
        </p:nvSpPr>
        <p:spPr/>
        <p:txBody>
          <a:bodyPr/>
          <a:lstStyle/>
          <a:p>
            <a:fld id="{EA6C74D8-0B9E-434F-A77E-3D136C4D9999}" type="slidenum">
              <a:rPr lang="da-DK" smtClean="0"/>
              <a:t>1</a:t>
            </a:fld>
            <a:endParaRPr lang="da-DK"/>
          </a:p>
        </p:txBody>
      </p:sp>
    </p:spTree>
    <p:extLst>
      <p:ext uri="{BB962C8B-B14F-4D97-AF65-F5344CB8AC3E}">
        <p14:creationId xmlns:p14="http://schemas.microsoft.com/office/powerpoint/2010/main" val="2237557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kern="1200" dirty="0">
                <a:solidFill>
                  <a:schemeClr val="tx1"/>
                </a:solidFill>
                <a:effectLst/>
                <a:latin typeface="+mn-lt"/>
                <a:ea typeface="+mn-ea"/>
                <a:cs typeface="+mn-cs"/>
              </a:rPr>
              <a:t>The first study is a RCT in which I compare a diabetes </a:t>
            </a:r>
            <a:r>
              <a:rPr lang="en-US" sz="1200" kern="1200" dirty="0" err="1">
                <a:solidFill>
                  <a:schemeClr val="tx1"/>
                </a:solidFill>
                <a:effectLst/>
                <a:latin typeface="+mn-lt"/>
                <a:ea typeface="+mn-ea"/>
                <a:cs typeface="+mn-cs"/>
              </a:rPr>
              <a:t>self management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Lev Livet, with Lev Livet plus supervised high intensity interval training and a control group. The main outcome is objectively measured physical activity, with secondary outcomes including cardiometabolic risk markers and functional capacity. This study examines the added value of structured HIIT beyond education alone.</a:t>
            </a:r>
            <a:endParaRPr lang="da-DK" sz="1200" kern="1200" dirty="0">
              <a:solidFill>
                <a:schemeClr val="tx1"/>
              </a:solidFill>
              <a:effectLst/>
              <a:latin typeface="+mn-lt"/>
              <a:ea typeface="+mn-ea"/>
              <a:cs typeface="+mn-cs"/>
            </a:endParaRPr>
          </a:p>
        </p:txBody>
      </p:sp>
      <p:sp>
        <p:nvSpPr>
          <p:cNvPr id="4" name="Pladsholder til slidenummer 3"/>
          <p:cNvSpPr>
            <a:spLocks noGrp="1"/>
          </p:cNvSpPr>
          <p:nvPr>
            <p:ph type="sldNum" sz="quarter" idx="5"/>
          </p:nvPr>
        </p:nvSpPr>
        <p:spPr/>
        <p:txBody>
          <a:bodyPr/>
          <a:lstStyle/>
          <a:p>
            <a:fld id="{EA6C74D8-0B9E-434F-A77E-3D136C4D9999}" type="slidenum">
              <a:rPr lang="da-DK" smtClean="0"/>
              <a:t>2</a:t>
            </a:fld>
            <a:endParaRPr lang="da-DK"/>
          </a:p>
        </p:txBody>
      </p:sp>
    </p:spTree>
    <p:extLst>
      <p:ext uri="{BB962C8B-B14F-4D97-AF65-F5344CB8AC3E}">
        <p14:creationId xmlns:p14="http://schemas.microsoft.com/office/powerpoint/2010/main" val="1785436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kern="1200" dirty="0">
                <a:solidFill>
                  <a:schemeClr val="tx1"/>
                </a:solidFill>
                <a:effectLst/>
                <a:latin typeface="+mn-lt"/>
                <a:ea typeface="+mn-ea"/>
                <a:cs typeface="+mn-cs"/>
              </a:rPr>
              <a:t>The second study is qualitative and follows people with Type 2 diabetes as they decide, over time, whether or not to participate in HIIT as part of a diabetes </a:t>
            </a:r>
            <a:r>
              <a:rPr lang="en-US" sz="1200" kern="1200" dirty="0" err="1">
                <a:solidFill>
                  <a:schemeClr val="tx1"/>
                </a:solidFill>
                <a:effectLst/>
                <a:latin typeface="+mn-lt"/>
                <a:ea typeface="+mn-ea"/>
                <a:cs typeface="+mn-cs"/>
              </a:rPr>
              <a:t>self management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and show up to the individual training sessions. By viewing participation as an ongoing process rather than a single choice, the study explores how motivation, bodily experiences, and everyday life influence engagement and </a:t>
            </a:r>
            <a:r>
              <a:rPr lang="en-US" sz="1200" kern="1200" dirty="0" err="1">
                <a:solidFill>
                  <a:schemeClr val="tx1"/>
                </a:solidFill>
                <a:effectLst/>
                <a:latin typeface="+mn-lt"/>
                <a:ea typeface="+mn-ea"/>
                <a:cs typeface="+mn-cs"/>
              </a:rPr>
              <a:t>non participation</a:t>
            </a:r>
            <a:r>
              <a:rPr lang="en-US" sz="1200" kern="1200" dirty="0">
                <a:solidFill>
                  <a:schemeClr val="tx1"/>
                </a:solidFill>
                <a:effectLst/>
                <a:latin typeface="+mn-lt"/>
                <a:ea typeface="+mn-ea"/>
                <a:cs typeface="+mn-cs"/>
              </a:rPr>
              <a:t>. Participants are followed for more than a year.</a:t>
            </a:r>
            <a:endParaRPr lang="da-DK" dirty="0"/>
          </a:p>
        </p:txBody>
      </p:sp>
      <p:sp>
        <p:nvSpPr>
          <p:cNvPr id="4" name="Pladsholder til slidenummer 3"/>
          <p:cNvSpPr>
            <a:spLocks noGrp="1"/>
          </p:cNvSpPr>
          <p:nvPr>
            <p:ph type="sldNum" sz="quarter" idx="5"/>
          </p:nvPr>
        </p:nvSpPr>
        <p:spPr/>
        <p:txBody>
          <a:bodyPr/>
          <a:lstStyle/>
          <a:p>
            <a:fld id="{EA6C74D8-0B9E-434F-A77E-3D136C4D9999}" type="slidenum">
              <a:rPr lang="da-DK" smtClean="0"/>
              <a:t>3</a:t>
            </a:fld>
            <a:endParaRPr lang="da-DK"/>
          </a:p>
        </p:txBody>
      </p:sp>
    </p:spTree>
    <p:extLst>
      <p:ext uri="{BB962C8B-B14F-4D97-AF65-F5344CB8AC3E}">
        <p14:creationId xmlns:p14="http://schemas.microsoft.com/office/powerpoint/2010/main" val="1483420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20D4E-FA7E-76C3-ACC4-1E24A026E15A}"/>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AAD132F0-C69F-A2E5-E580-D8416378C76C}"/>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CD5942E5-3C36-ABBC-A058-EC63106CBA2B}"/>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The third study is a register based study using data from Health in Central Denmark linked with national registers. It examines who participates in municipal diabetes services, who does not, and how these groups differ clinically, psychosocially, and socioeconomically.</a:t>
            </a:r>
            <a:endParaRPr lang="da-DK"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a-DK"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Together, the PhD will provide evidence to support the redesign of exercise based diabetes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at a time when the healthcare system is under change.</a:t>
            </a:r>
            <a:endParaRPr lang="da-DK" dirty="0"/>
          </a:p>
        </p:txBody>
      </p:sp>
      <p:sp>
        <p:nvSpPr>
          <p:cNvPr id="4" name="Pladsholder til slidenummer 3">
            <a:extLst>
              <a:ext uri="{FF2B5EF4-FFF2-40B4-BE49-F238E27FC236}">
                <a16:creationId xmlns:a16="http://schemas.microsoft.com/office/drawing/2014/main" id="{E7368C5F-EBAE-FC74-7BC8-8C7EC5210147}"/>
              </a:ext>
            </a:extLst>
          </p:cNvPr>
          <p:cNvSpPr>
            <a:spLocks noGrp="1"/>
          </p:cNvSpPr>
          <p:nvPr>
            <p:ph type="sldNum" sz="quarter" idx="5"/>
          </p:nvPr>
        </p:nvSpPr>
        <p:spPr/>
        <p:txBody>
          <a:bodyPr/>
          <a:lstStyle/>
          <a:p>
            <a:fld id="{EA6C74D8-0B9E-434F-A77E-3D136C4D9999}" type="slidenum">
              <a:rPr lang="da-DK" smtClean="0"/>
              <a:t>4</a:t>
            </a:fld>
            <a:endParaRPr lang="da-DK"/>
          </a:p>
        </p:txBody>
      </p:sp>
    </p:spTree>
    <p:extLst>
      <p:ext uri="{BB962C8B-B14F-4D97-AF65-F5344CB8AC3E}">
        <p14:creationId xmlns:p14="http://schemas.microsoft.com/office/powerpoint/2010/main" val="1164383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Titelslide_indsæt foto">
    <p:bg>
      <p:bgPr>
        <a:solidFill>
          <a:schemeClr val="bg1">
            <a:lumMod val="85000"/>
          </a:schemeClr>
        </a:solidFill>
        <a:effectLst/>
      </p:bgPr>
    </p:bg>
    <p:spTree>
      <p:nvGrpSpPr>
        <p:cNvPr id="1" name=""/>
        <p:cNvGrpSpPr/>
        <p:nvPr/>
      </p:nvGrpSpPr>
      <p:grpSpPr>
        <a:xfrm>
          <a:off x="0" y="0"/>
          <a:ext cx="0" cy="0"/>
          <a:chOff x="0" y="0"/>
          <a:chExt cx="0" cy="0"/>
        </a:xfrm>
      </p:grpSpPr>
      <p:sp>
        <p:nvSpPr>
          <p:cNvPr id="7" name="Pladsholder til tekst 16">
            <a:extLst>
              <a:ext uri="{FF2B5EF4-FFF2-40B4-BE49-F238E27FC236}">
                <a16:creationId xmlns:a16="http://schemas.microsoft.com/office/drawing/2014/main" id="{1F230606-32A0-2BA2-3BA9-C1DF5EAC32A7}"/>
              </a:ext>
            </a:extLst>
          </p:cNvPr>
          <p:cNvSpPr>
            <a:spLocks noGrp="1" noChangeAspect="1"/>
          </p:cNvSpPr>
          <p:nvPr>
            <p:ph type="body" sz="quarter" idx="23" hasCustomPrompt="1"/>
          </p:nvPr>
        </p:nvSpPr>
        <p:spPr>
          <a:xfrm>
            <a:off x="4242391" y="129600"/>
            <a:ext cx="9264136" cy="5864068"/>
          </a:xfrm>
          <a:blipFill dpi="0" rotWithShape="1">
            <a:blip r:embed="rId2">
              <a:alphaModFix amt="60000"/>
            </a:blip>
            <a:srcRect/>
            <a:stretch>
              <a:fillRect/>
            </a:stretch>
          </a:blipFill>
        </p:spPr>
        <p:txBody>
          <a:bodyPr tIns="432000"/>
          <a:lstStyle>
            <a:lvl1pPr marL="0" indent="0" algn="ctr">
              <a:buFontTx/>
              <a:buNone/>
              <a:defRPr sz="1200">
                <a:solidFill>
                  <a:schemeClr val="bg1">
                    <a:lumMod val="85000"/>
                  </a:schemeClr>
                </a:solidFill>
              </a:defRPr>
            </a:lvl1pPr>
            <a:lvl2pPr marL="288000" indent="0">
              <a:buFontTx/>
              <a:buNone/>
              <a:defRPr/>
            </a:lvl2pPr>
            <a:lvl3pPr marL="576000" indent="0">
              <a:buFontTx/>
              <a:buNone/>
              <a:defRPr/>
            </a:lvl3pPr>
            <a:lvl4pPr marL="864000" indent="0">
              <a:buFontTx/>
              <a:buNone/>
              <a:defRPr/>
            </a:lvl4pPr>
            <a:lvl5pPr marL="1152000" indent="0">
              <a:buFontTx/>
              <a:buNone/>
              <a:defRPr/>
            </a:lvl5p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da-DK" dirty="0"/>
              <a:t>01 Mønster – rediger størrelse og placering</a:t>
            </a:r>
          </a:p>
          <a:p>
            <a:pPr lvl="0"/>
            <a:endParaRPr lang="da-DK" dirty="0"/>
          </a:p>
        </p:txBody>
      </p:sp>
      <p:sp>
        <p:nvSpPr>
          <p:cNvPr id="4" name="Pladsholder til dato 3">
            <a:extLst>
              <a:ext uri="{FF2B5EF4-FFF2-40B4-BE49-F238E27FC236}">
                <a16:creationId xmlns:a16="http://schemas.microsoft.com/office/drawing/2014/main" id="{4F11189B-E6DD-8F8B-4170-7225D5B8DC4F}"/>
              </a:ext>
            </a:extLst>
          </p:cNvPr>
          <p:cNvSpPr>
            <a:spLocks noGrp="1"/>
          </p:cNvSpPr>
          <p:nvPr>
            <p:ph type="dt" sz="half" idx="10"/>
          </p:nvPr>
        </p:nvSpPr>
        <p:spPr/>
        <p:txBody>
          <a:bodyPr/>
          <a:lstStyle/>
          <a:p>
            <a:fld id="{36E02966-B42E-4E02-BFE9-70824D8FFCAE}" type="datetime1">
              <a:rPr lang="da-DK" smtClean="0"/>
              <a:t>16-01-2026</a:t>
            </a:fld>
            <a:endParaRPr lang="da-DK"/>
          </a:p>
        </p:txBody>
      </p:sp>
      <p:sp>
        <p:nvSpPr>
          <p:cNvPr id="5" name="Pladsholder til sidefod 4">
            <a:extLst>
              <a:ext uri="{FF2B5EF4-FFF2-40B4-BE49-F238E27FC236}">
                <a16:creationId xmlns:a16="http://schemas.microsoft.com/office/drawing/2014/main" id="{B732D366-01D7-80C7-65DD-E955936A92E3}"/>
              </a:ext>
            </a:extLst>
          </p:cNvPr>
          <p:cNvSpPr>
            <a:spLocks noGrp="1"/>
          </p:cNvSpPr>
          <p:nvPr>
            <p:ph type="ftr" sz="quarter" idx="11"/>
          </p:nvPr>
        </p:nvSpPr>
        <p:spPr/>
        <p:txBody>
          <a:bodyPr/>
          <a:lstStyle/>
          <a:p>
            <a:endParaRPr lang="da-DK" dirty="0"/>
          </a:p>
        </p:txBody>
      </p:sp>
      <p:sp>
        <p:nvSpPr>
          <p:cNvPr id="6" name="Pladsholder til slidenummer 5">
            <a:extLst>
              <a:ext uri="{FF2B5EF4-FFF2-40B4-BE49-F238E27FC236}">
                <a16:creationId xmlns:a16="http://schemas.microsoft.com/office/drawing/2014/main" id="{A1C3C0E8-DEFC-3796-409D-5D20E94F5ABE}"/>
              </a:ext>
            </a:extLst>
          </p:cNvPr>
          <p:cNvSpPr>
            <a:spLocks noGrp="1"/>
          </p:cNvSpPr>
          <p:nvPr>
            <p:ph type="sldNum" sz="quarter" idx="12"/>
          </p:nvPr>
        </p:nvSpPr>
        <p:spPr/>
        <p:txBody>
          <a:bodyPr/>
          <a:lstStyle/>
          <a:p>
            <a:fld id="{51A390C1-4D7D-45F6-8666-763BF5398FC4}" type="slidenum">
              <a:rPr lang="da-DK" smtClean="0"/>
              <a:t>‹nr.›</a:t>
            </a:fld>
            <a:endParaRPr lang="da-DK"/>
          </a:p>
        </p:txBody>
      </p:sp>
      <p:sp>
        <p:nvSpPr>
          <p:cNvPr id="2" name="Titel 1">
            <a:extLst>
              <a:ext uri="{FF2B5EF4-FFF2-40B4-BE49-F238E27FC236}">
                <a16:creationId xmlns:a16="http://schemas.microsoft.com/office/drawing/2014/main" id="{60F9C6F6-A2D5-97C8-5943-035D5429AEF9}"/>
              </a:ext>
            </a:extLst>
          </p:cNvPr>
          <p:cNvSpPr>
            <a:spLocks noGrp="1"/>
          </p:cNvSpPr>
          <p:nvPr>
            <p:ph type="ctrTitle" hasCustomPrompt="1"/>
          </p:nvPr>
        </p:nvSpPr>
        <p:spPr>
          <a:xfrm>
            <a:off x="669600" y="3371908"/>
            <a:ext cx="10850555" cy="1477328"/>
          </a:xfrm>
        </p:spPr>
        <p:txBody>
          <a:bodyPr lIns="36000" anchor="b">
            <a:spAutoFit/>
          </a:bodyPr>
          <a:lstStyle>
            <a:lvl1pPr algn="l">
              <a:defRPr sz="10000">
                <a:solidFill>
                  <a:schemeClr val="bg1"/>
                </a:solidFill>
              </a:defRPr>
            </a:lvl1pPr>
          </a:lstStyle>
          <a:p>
            <a:r>
              <a:rPr lang="da-DK" dirty="0"/>
              <a:t>Titel</a:t>
            </a:r>
          </a:p>
        </p:txBody>
      </p:sp>
      <p:sp>
        <p:nvSpPr>
          <p:cNvPr id="3" name="Undertitel 2">
            <a:extLst>
              <a:ext uri="{FF2B5EF4-FFF2-40B4-BE49-F238E27FC236}">
                <a16:creationId xmlns:a16="http://schemas.microsoft.com/office/drawing/2014/main" id="{915F85E8-3BFE-4C9F-11E7-1D20F2749B50}"/>
              </a:ext>
            </a:extLst>
          </p:cNvPr>
          <p:cNvSpPr>
            <a:spLocks noGrp="1"/>
          </p:cNvSpPr>
          <p:nvPr>
            <p:ph type="subTitle" idx="1"/>
          </p:nvPr>
        </p:nvSpPr>
        <p:spPr>
          <a:xfrm>
            <a:off x="669600" y="4941311"/>
            <a:ext cx="10850554" cy="424732"/>
          </a:xfrm>
        </p:spPr>
        <p:txBody>
          <a:bodyPr lIns="90000">
            <a:spAutoFit/>
          </a:bodyPr>
          <a:lstStyle>
            <a:lvl1pPr marL="0" indent="0" algn="l">
              <a:spcBef>
                <a:spcPts val="50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9" name="Billede 8">
            <a:extLst>
              <a:ext uri="{FF2B5EF4-FFF2-40B4-BE49-F238E27FC236}">
                <a16:creationId xmlns:a16="http://schemas.microsoft.com/office/drawing/2014/main" id="{99D14304-32D9-1C8F-8D4E-0FBAA9BF41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984875"/>
            <a:ext cx="12192000" cy="874558"/>
          </a:xfrm>
          <a:prstGeom prst="rect">
            <a:avLst/>
          </a:prstGeom>
        </p:spPr>
      </p:pic>
      <p:sp>
        <p:nvSpPr>
          <p:cNvPr id="11" name="Pladsholder til billede 10">
            <a:extLst>
              <a:ext uri="{FF2B5EF4-FFF2-40B4-BE49-F238E27FC236}">
                <a16:creationId xmlns:a16="http://schemas.microsoft.com/office/drawing/2014/main" id="{0C0FEC0D-0543-5F37-A7E7-8EBE0A41AF96}"/>
              </a:ext>
            </a:extLst>
          </p:cNvPr>
          <p:cNvSpPr>
            <a:spLocks noGrp="1"/>
          </p:cNvSpPr>
          <p:nvPr>
            <p:ph type="pic" sz="quarter" idx="13" hasCustomPrompt="1"/>
          </p:nvPr>
        </p:nvSpPr>
        <p:spPr>
          <a:xfrm>
            <a:off x="-177" y="0"/>
            <a:ext cx="12192177" cy="5994401"/>
          </a:xfrm>
        </p:spPr>
        <p:txBody>
          <a:bodyPr tIns="2232000" anchor="t" anchorCtr="0"/>
          <a:lstStyle>
            <a:lvl1pPr marL="0" indent="0" algn="ctr">
              <a:spcAft>
                <a:spcPts val="0"/>
              </a:spcAft>
              <a:buFontTx/>
              <a:buNone/>
              <a:defRPr/>
            </a:lvl1pPr>
          </a:lstStyle>
          <a:p>
            <a:r>
              <a:rPr lang="da-DK" dirty="0"/>
              <a:t>Klik og indsæt foto</a:t>
            </a:r>
            <a:br>
              <a:rPr lang="da-DK" dirty="0"/>
            </a:br>
            <a:r>
              <a:rPr lang="da-DK" dirty="0"/>
              <a:t>– dernæst marker foto og læg bagest</a:t>
            </a:r>
          </a:p>
          <a:p>
            <a:endParaRPr lang="da-DK" dirty="0"/>
          </a:p>
        </p:txBody>
      </p:sp>
    </p:spTree>
    <p:extLst>
      <p:ext uri="{BB962C8B-B14F-4D97-AF65-F5344CB8AC3E}">
        <p14:creationId xmlns:p14="http://schemas.microsoft.com/office/powerpoint/2010/main" val="36812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03_Kun titel">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EABB6E84-CB27-C585-61EE-81AA1B608719}"/>
              </a:ext>
            </a:extLst>
          </p:cNvPr>
          <p:cNvSpPr>
            <a:spLocks noGrp="1"/>
          </p:cNvSpPr>
          <p:nvPr>
            <p:ph type="dt" sz="half" idx="10"/>
          </p:nvPr>
        </p:nvSpPr>
        <p:spPr/>
        <p:txBody>
          <a:bodyPr/>
          <a:lstStyle/>
          <a:p>
            <a:fld id="{156DFE29-7AF1-4744-82B6-373BF9E009C1}" type="datetime1">
              <a:rPr lang="da-DK" smtClean="0"/>
              <a:t>16-01-2026</a:t>
            </a:fld>
            <a:endParaRPr lang="da-DK"/>
          </a:p>
        </p:txBody>
      </p:sp>
      <p:sp>
        <p:nvSpPr>
          <p:cNvPr id="4" name="Pladsholder til sidefod 3">
            <a:extLst>
              <a:ext uri="{FF2B5EF4-FFF2-40B4-BE49-F238E27FC236}">
                <a16:creationId xmlns:a16="http://schemas.microsoft.com/office/drawing/2014/main" id="{D9863B4E-C38F-727E-F336-4BEC5BF0D8D5}"/>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33AD448A-6867-F9A2-CFB9-340B16640D80}"/>
              </a:ext>
            </a:extLst>
          </p:cNvPr>
          <p:cNvSpPr>
            <a:spLocks noGrp="1"/>
          </p:cNvSpPr>
          <p:nvPr>
            <p:ph type="sldNum" sz="quarter" idx="12"/>
          </p:nvPr>
        </p:nvSpPr>
        <p:spPr/>
        <p:txBody>
          <a:bodyPr/>
          <a:lstStyle/>
          <a:p>
            <a:fld id="{51A390C1-4D7D-45F6-8666-763BF5398FC4}" type="slidenum">
              <a:rPr lang="da-DK" smtClean="0"/>
              <a:t>‹nr.›</a:t>
            </a:fld>
            <a:endParaRPr lang="da-DK"/>
          </a:p>
        </p:txBody>
      </p:sp>
      <p:sp>
        <p:nvSpPr>
          <p:cNvPr id="7" name="Titel 1">
            <a:extLst>
              <a:ext uri="{FF2B5EF4-FFF2-40B4-BE49-F238E27FC236}">
                <a16:creationId xmlns:a16="http://schemas.microsoft.com/office/drawing/2014/main" id="{009B47FF-A8DA-8950-1B9E-4CB723C4CA49}"/>
              </a:ext>
            </a:extLst>
          </p:cNvPr>
          <p:cNvSpPr>
            <a:spLocks noGrp="1"/>
          </p:cNvSpPr>
          <p:nvPr>
            <p:ph type="title" hasCustomPrompt="1"/>
          </p:nvPr>
        </p:nvSpPr>
        <p:spPr>
          <a:xfrm>
            <a:off x="669600" y="468000"/>
            <a:ext cx="10849189" cy="1260000"/>
          </a:xfrm>
        </p:spPr>
        <p:txBody>
          <a:bodyPr>
            <a:noAutofit/>
          </a:bodyPr>
          <a:lstStyle>
            <a:lvl1pPr>
              <a:defRPr sz="3200">
                <a:latin typeface="Montserrat Medium" panose="00000600000000000000" pitchFamily="2" charset="0"/>
              </a:defRPr>
            </a:lvl1pPr>
          </a:lstStyle>
          <a:p>
            <a:r>
              <a:rPr lang="da-DK" dirty="0"/>
              <a:t>Klik for at skrive overskrift</a:t>
            </a:r>
          </a:p>
        </p:txBody>
      </p:sp>
    </p:spTree>
    <p:extLst>
      <p:ext uri="{BB962C8B-B14F-4D97-AF65-F5344CB8AC3E}">
        <p14:creationId xmlns:p14="http://schemas.microsoft.com/office/powerpoint/2010/main" val="300911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03_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4B037438-071F-2881-3BFD-2EF064B78A2B}"/>
              </a:ext>
            </a:extLst>
          </p:cNvPr>
          <p:cNvSpPr>
            <a:spLocks noGrp="1"/>
          </p:cNvSpPr>
          <p:nvPr>
            <p:ph type="dt" sz="half" idx="10"/>
          </p:nvPr>
        </p:nvSpPr>
        <p:spPr/>
        <p:txBody>
          <a:bodyPr/>
          <a:lstStyle/>
          <a:p>
            <a:fld id="{A3143FBB-9968-4A9B-9681-18D14D6791F8}" type="datetime1">
              <a:rPr lang="da-DK" smtClean="0"/>
              <a:t>16-01-2026</a:t>
            </a:fld>
            <a:endParaRPr lang="da-DK"/>
          </a:p>
        </p:txBody>
      </p:sp>
      <p:sp>
        <p:nvSpPr>
          <p:cNvPr id="3" name="Pladsholder til sidefod 2">
            <a:extLst>
              <a:ext uri="{FF2B5EF4-FFF2-40B4-BE49-F238E27FC236}">
                <a16:creationId xmlns:a16="http://schemas.microsoft.com/office/drawing/2014/main" id="{6AE388A0-78C3-1BB6-E2CC-64151844E898}"/>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F5F2594C-8E68-900F-834A-78FCBAE02E63}"/>
              </a:ext>
            </a:extLst>
          </p:cNvPr>
          <p:cNvSpPr>
            <a:spLocks noGrp="1"/>
          </p:cNvSpPr>
          <p:nvPr>
            <p:ph type="sldNum" sz="quarter" idx="12"/>
          </p:nvPr>
        </p:nvSpPr>
        <p:spPr/>
        <p:txBody>
          <a:bodyPr/>
          <a:lstStyle/>
          <a:p>
            <a:fld id="{51A390C1-4D7D-45F6-8666-763BF5398FC4}" type="slidenum">
              <a:rPr lang="da-DK" smtClean="0"/>
              <a:t>‹nr.›</a:t>
            </a:fld>
            <a:endParaRPr lang="da-DK"/>
          </a:p>
        </p:txBody>
      </p:sp>
    </p:spTree>
    <p:extLst>
      <p:ext uri="{BB962C8B-B14F-4D97-AF65-F5344CB8AC3E}">
        <p14:creationId xmlns:p14="http://schemas.microsoft.com/office/powerpoint/2010/main" val="3704790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03_Indhold med billedtekst">
    <p:spTree>
      <p:nvGrpSpPr>
        <p:cNvPr id="1" name=""/>
        <p:cNvGrpSpPr/>
        <p:nvPr/>
      </p:nvGrpSpPr>
      <p:grpSpPr>
        <a:xfrm>
          <a:off x="0" y="0"/>
          <a:ext cx="0" cy="0"/>
          <a:chOff x="0" y="0"/>
          <a:chExt cx="0" cy="0"/>
        </a:xfrm>
      </p:grpSpPr>
      <p:sp>
        <p:nvSpPr>
          <p:cNvPr id="4" name="Pladsholder til tekst 3">
            <a:extLst>
              <a:ext uri="{FF2B5EF4-FFF2-40B4-BE49-F238E27FC236}">
                <a16:creationId xmlns:a16="http://schemas.microsoft.com/office/drawing/2014/main" id="{2129AED9-4705-20C1-9CB4-BC2520ACF28E}"/>
              </a:ext>
            </a:extLst>
          </p:cNvPr>
          <p:cNvSpPr>
            <a:spLocks noGrp="1"/>
          </p:cNvSpPr>
          <p:nvPr>
            <p:ph type="body" sz="half" idx="2"/>
          </p:nvPr>
        </p:nvSpPr>
        <p:spPr>
          <a:xfrm>
            <a:off x="669600" y="2307263"/>
            <a:ext cx="4057682" cy="3569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3D8CA2AB-2CCD-FC78-BA16-6207D895103A}"/>
              </a:ext>
            </a:extLst>
          </p:cNvPr>
          <p:cNvSpPr>
            <a:spLocks noGrp="1"/>
          </p:cNvSpPr>
          <p:nvPr>
            <p:ph type="dt" sz="half" idx="10"/>
          </p:nvPr>
        </p:nvSpPr>
        <p:spPr/>
        <p:txBody>
          <a:bodyPr/>
          <a:lstStyle/>
          <a:p>
            <a:fld id="{9D4AE15A-5955-4E40-83EC-C4EFAE328A5B}" type="datetime1">
              <a:rPr lang="da-DK" smtClean="0"/>
              <a:t>16-01-2026</a:t>
            </a:fld>
            <a:endParaRPr lang="da-DK"/>
          </a:p>
        </p:txBody>
      </p:sp>
      <p:sp>
        <p:nvSpPr>
          <p:cNvPr id="6" name="Pladsholder til sidefod 5">
            <a:extLst>
              <a:ext uri="{FF2B5EF4-FFF2-40B4-BE49-F238E27FC236}">
                <a16:creationId xmlns:a16="http://schemas.microsoft.com/office/drawing/2014/main" id="{F63DCD2D-AD05-95CB-C015-6C8BCDA1C8FC}"/>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28DD74F2-3896-F172-89BD-D73F108A094A}"/>
              </a:ext>
            </a:extLst>
          </p:cNvPr>
          <p:cNvSpPr>
            <a:spLocks noGrp="1"/>
          </p:cNvSpPr>
          <p:nvPr>
            <p:ph type="sldNum" sz="quarter" idx="12"/>
          </p:nvPr>
        </p:nvSpPr>
        <p:spPr/>
        <p:txBody>
          <a:bodyPr/>
          <a:lstStyle/>
          <a:p>
            <a:fld id="{51A390C1-4D7D-45F6-8666-763BF5398FC4}" type="slidenum">
              <a:rPr lang="da-DK" smtClean="0"/>
              <a:t>‹nr.›</a:t>
            </a:fld>
            <a:endParaRPr lang="da-DK"/>
          </a:p>
        </p:txBody>
      </p:sp>
      <p:sp>
        <p:nvSpPr>
          <p:cNvPr id="10" name="Pladsholder til indhold 3">
            <a:extLst>
              <a:ext uri="{FF2B5EF4-FFF2-40B4-BE49-F238E27FC236}">
                <a16:creationId xmlns:a16="http://schemas.microsoft.com/office/drawing/2014/main" id="{5C9B99DC-9016-6EFF-AE41-EC56BF283AB0}"/>
              </a:ext>
            </a:extLst>
          </p:cNvPr>
          <p:cNvSpPr>
            <a:spLocks noGrp="1"/>
          </p:cNvSpPr>
          <p:nvPr>
            <p:ph sz="half" idx="13"/>
          </p:nvPr>
        </p:nvSpPr>
        <p:spPr>
          <a:xfrm>
            <a:off x="4908550" y="659876"/>
            <a:ext cx="6623549" cy="5217049"/>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Titel 1">
            <a:extLst>
              <a:ext uri="{FF2B5EF4-FFF2-40B4-BE49-F238E27FC236}">
                <a16:creationId xmlns:a16="http://schemas.microsoft.com/office/drawing/2014/main" id="{38AC59B5-88C9-3A7D-DE8F-0D2761704A08}"/>
              </a:ext>
            </a:extLst>
          </p:cNvPr>
          <p:cNvSpPr>
            <a:spLocks noGrp="1"/>
          </p:cNvSpPr>
          <p:nvPr>
            <p:ph type="title" hasCustomPrompt="1"/>
          </p:nvPr>
        </p:nvSpPr>
        <p:spPr>
          <a:xfrm>
            <a:off x="668078" y="468000"/>
            <a:ext cx="4073604" cy="1800000"/>
          </a:xfrm>
        </p:spPr>
        <p:txBody>
          <a:bodyPr anchor="b" anchorCtr="0">
            <a:noAutofit/>
          </a:bodyPr>
          <a:lstStyle>
            <a:lvl1pPr>
              <a:defRPr sz="2400">
                <a:latin typeface="Montserrat ExtraBold" panose="00000900000000000000" pitchFamily="2" charset="0"/>
              </a:defRPr>
            </a:lvl1pPr>
          </a:lstStyle>
          <a:p>
            <a:r>
              <a:rPr lang="da-DK" dirty="0"/>
              <a:t>Overskrift</a:t>
            </a:r>
          </a:p>
        </p:txBody>
      </p:sp>
    </p:spTree>
    <p:extLst>
      <p:ext uri="{BB962C8B-B14F-4D97-AF65-F5344CB8AC3E}">
        <p14:creationId xmlns:p14="http://schemas.microsoft.com/office/powerpoint/2010/main" val="1164273297"/>
      </p:ext>
    </p:extLst>
  </p:cSld>
  <p:clrMapOvr>
    <a:masterClrMapping/>
  </p:clrMapOvr>
  <p:extLst>
    <p:ext uri="{DCECCB84-F9BA-43D5-87BE-67443E8EF086}">
      <p15:sldGuideLst xmlns:p15="http://schemas.microsoft.com/office/powerpoint/2012/main">
        <p15:guide id="1" pos="30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03_Billede med billedtekst">
    <p:spTree>
      <p:nvGrpSpPr>
        <p:cNvPr id="1" name=""/>
        <p:cNvGrpSpPr/>
        <p:nvPr/>
      </p:nvGrpSpPr>
      <p:grpSpPr>
        <a:xfrm>
          <a:off x="0" y="0"/>
          <a:ext cx="0" cy="0"/>
          <a:chOff x="0" y="0"/>
          <a:chExt cx="0" cy="0"/>
        </a:xfrm>
      </p:grpSpPr>
      <p:sp>
        <p:nvSpPr>
          <p:cNvPr id="3" name="Pladsholder til billede 2">
            <a:extLst>
              <a:ext uri="{FF2B5EF4-FFF2-40B4-BE49-F238E27FC236}">
                <a16:creationId xmlns:a16="http://schemas.microsoft.com/office/drawing/2014/main" id="{28C4A07D-B6D1-3D3E-989B-E67EFEF70681}"/>
              </a:ext>
            </a:extLst>
          </p:cNvPr>
          <p:cNvSpPr>
            <a:spLocks noGrp="1"/>
          </p:cNvSpPr>
          <p:nvPr>
            <p:ph type="pic" idx="1"/>
          </p:nvPr>
        </p:nvSpPr>
        <p:spPr>
          <a:xfrm>
            <a:off x="4908551" y="644001"/>
            <a:ext cx="6626004" cy="5217049"/>
          </a:xfrm>
        </p:spPr>
        <p:txBody>
          <a:bodyPr tIns="1980000"/>
          <a:lstStyle>
            <a:lvl1pPr marL="0" indent="0" algn="ctr">
              <a:buNone/>
              <a:defRPr sz="17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da-DK" dirty="0"/>
          </a:p>
        </p:txBody>
      </p:sp>
      <p:sp>
        <p:nvSpPr>
          <p:cNvPr id="5" name="Pladsholder til dato 4">
            <a:extLst>
              <a:ext uri="{FF2B5EF4-FFF2-40B4-BE49-F238E27FC236}">
                <a16:creationId xmlns:a16="http://schemas.microsoft.com/office/drawing/2014/main" id="{5C34A218-A978-B3B9-4309-54279F46B02C}"/>
              </a:ext>
            </a:extLst>
          </p:cNvPr>
          <p:cNvSpPr>
            <a:spLocks noGrp="1"/>
          </p:cNvSpPr>
          <p:nvPr>
            <p:ph type="dt" sz="half" idx="10"/>
          </p:nvPr>
        </p:nvSpPr>
        <p:spPr/>
        <p:txBody>
          <a:bodyPr/>
          <a:lstStyle/>
          <a:p>
            <a:fld id="{0DCF7273-38D5-4082-A748-38BD3AA56945}" type="datetime1">
              <a:rPr lang="da-DK" smtClean="0"/>
              <a:t>16-01-2026</a:t>
            </a:fld>
            <a:endParaRPr lang="da-DK"/>
          </a:p>
        </p:txBody>
      </p:sp>
      <p:sp>
        <p:nvSpPr>
          <p:cNvPr id="6" name="Pladsholder til sidefod 5">
            <a:extLst>
              <a:ext uri="{FF2B5EF4-FFF2-40B4-BE49-F238E27FC236}">
                <a16:creationId xmlns:a16="http://schemas.microsoft.com/office/drawing/2014/main" id="{C12A0886-A470-068E-92C1-0D2016E6BA52}"/>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C71D7FD8-479B-5021-FD85-9FBDA77A7729}"/>
              </a:ext>
            </a:extLst>
          </p:cNvPr>
          <p:cNvSpPr>
            <a:spLocks noGrp="1"/>
          </p:cNvSpPr>
          <p:nvPr>
            <p:ph type="sldNum" sz="quarter" idx="12"/>
          </p:nvPr>
        </p:nvSpPr>
        <p:spPr/>
        <p:txBody>
          <a:bodyPr/>
          <a:lstStyle/>
          <a:p>
            <a:fld id="{51A390C1-4D7D-45F6-8666-763BF5398FC4}" type="slidenum">
              <a:rPr lang="da-DK" smtClean="0"/>
              <a:t>‹nr.›</a:t>
            </a:fld>
            <a:endParaRPr lang="da-DK"/>
          </a:p>
        </p:txBody>
      </p:sp>
      <p:sp>
        <p:nvSpPr>
          <p:cNvPr id="11" name="Pladsholder til tekst 3">
            <a:extLst>
              <a:ext uri="{FF2B5EF4-FFF2-40B4-BE49-F238E27FC236}">
                <a16:creationId xmlns:a16="http://schemas.microsoft.com/office/drawing/2014/main" id="{CF5383B1-93F8-CDC6-4160-91E37351786E}"/>
              </a:ext>
            </a:extLst>
          </p:cNvPr>
          <p:cNvSpPr>
            <a:spLocks noGrp="1"/>
          </p:cNvSpPr>
          <p:nvPr>
            <p:ph type="body" sz="half" idx="2"/>
          </p:nvPr>
        </p:nvSpPr>
        <p:spPr>
          <a:xfrm>
            <a:off x="669600" y="2307263"/>
            <a:ext cx="4057682" cy="3569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12" name="Titel 1">
            <a:extLst>
              <a:ext uri="{FF2B5EF4-FFF2-40B4-BE49-F238E27FC236}">
                <a16:creationId xmlns:a16="http://schemas.microsoft.com/office/drawing/2014/main" id="{04E8909B-38F3-1681-ED86-2C17554E3EBB}"/>
              </a:ext>
            </a:extLst>
          </p:cNvPr>
          <p:cNvSpPr>
            <a:spLocks noGrp="1"/>
          </p:cNvSpPr>
          <p:nvPr>
            <p:ph type="title" hasCustomPrompt="1"/>
          </p:nvPr>
        </p:nvSpPr>
        <p:spPr>
          <a:xfrm>
            <a:off x="668078" y="468000"/>
            <a:ext cx="4073604" cy="1800000"/>
          </a:xfrm>
        </p:spPr>
        <p:txBody>
          <a:bodyPr anchor="b" anchorCtr="0">
            <a:noAutofit/>
          </a:bodyPr>
          <a:lstStyle>
            <a:lvl1pPr>
              <a:defRPr sz="2400">
                <a:latin typeface="Montserrat ExtraBold" panose="00000900000000000000" pitchFamily="2" charset="0"/>
              </a:defRPr>
            </a:lvl1pPr>
          </a:lstStyle>
          <a:p>
            <a:r>
              <a:rPr lang="da-DK" dirty="0"/>
              <a:t>Overskrift</a:t>
            </a:r>
          </a:p>
        </p:txBody>
      </p:sp>
    </p:spTree>
    <p:extLst>
      <p:ext uri="{BB962C8B-B14F-4D97-AF65-F5344CB8AC3E}">
        <p14:creationId xmlns:p14="http://schemas.microsoft.com/office/powerpoint/2010/main" val="2697186157"/>
      </p:ext>
    </p:extLst>
  </p:cSld>
  <p:clrMapOvr>
    <a:masterClrMapping/>
  </p:clrMapOvr>
  <p:extLst>
    <p:ext uri="{DCECCB84-F9BA-43D5-87BE-67443E8EF086}">
      <p15:sldGuideLst xmlns:p15="http://schemas.microsoft.com/office/powerpoint/2012/main">
        <p15:guide id="1" pos="30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03_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08495D-3310-F7A3-782C-E1CCDBBE27BA}"/>
              </a:ext>
            </a:extLst>
          </p:cNvPr>
          <p:cNvSpPr>
            <a:spLocks noGrp="1"/>
          </p:cNvSpPr>
          <p:nvPr>
            <p:ph type="title"/>
          </p:nvPr>
        </p:nvSpPr>
        <p:spPr/>
        <p:txBody>
          <a:bodyPr>
            <a:noAutofit/>
          </a:bodyPr>
          <a:lstStyle>
            <a:lvl1pPr>
              <a:defRPr sz="3200">
                <a:latin typeface="Montserrat Medium" panose="00000600000000000000" pitchFamily="2" charset="0"/>
              </a:defRPr>
            </a:lvl1pPr>
          </a:lstStyle>
          <a:p>
            <a:r>
              <a:rPr lang="da-DK"/>
              <a:t>Klik for at redigere titeltypografien i masteren</a:t>
            </a:r>
            <a:endParaRPr lang="da-DK" dirty="0"/>
          </a:p>
        </p:txBody>
      </p:sp>
      <p:sp>
        <p:nvSpPr>
          <p:cNvPr id="3" name="Pladsholder til lodret titel 2">
            <a:extLst>
              <a:ext uri="{FF2B5EF4-FFF2-40B4-BE49-F238E27FC236}">
                <a16:creationId xmlns:a16="http://schemas.microsoft.com/office/drawing/2014/main" id="{66062B92-CF6E-554D-3735-00B89B6E5414}"/>
              </a:ext>
            </a:extLst>
          </p:cNvPr>
          <p:cNvSpPr>
            <a:spLocks noGrp="1"/>
          </p:cNvSpPr>
          <p:nvPr>
            <p:ph type="body" orient="vert" idx="1"/>
          </p:nvPr>
        </p:nvSpPr>
        <p:spPr>
          <a:xfrm>
            <a:off x="669599" y="1872000"/>
            <a:ext cx="10849189" cy="4004925"/>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dato 3">
            <a:extLst>
              <a:ext uri="{FF2B5EF4-FFF2-40B4-BE49-F238E27FC236}">
                <a16:creationId xmlns:a16="http://schemas.microsoft.com/office/drawing/2014/main" id="{A4FF3387-9FF3-E531-56E2-D385A68E603B}"/>
              </a:ext>
            </a:extLst>
          </p:cNvPr>
          <p:cNvSpPr>
            <a:spLocks noGrp="1"/>
          </p:cNvSpPr>
          <p:nvPr>
            <p:ph type="dt" sz="half" idx="10"/>
          </p:nvPr>
        </p:nvSpPr>
        <p:spPr/>
        <p:txBody>
          <a:bodyPr/>
          <a:lstStyle/>
          <a:p>
            <a:fld id="{07C21525-64B8-4361-A6AC-5979519FC7D4}" type="datetime1">
              <a:rPr lang="da-DK" smtClean="0"/>
              <a:t>16-01-2026</a:t>
            </a:fld>
            <a:endParaRPr lang="da-DK"/>
          </a:p>
        </p:txBody>
      </p:sp>
      <p:sp>
        <p:nvSpPr>
          <p:cNvPr id="5" name="Pladsholder til sidefod 4">
            <a:extLst>
              <a:ext uri="{FF2B5EF4-FFF2-40B4-BE49-F238E27FC236}">
                <a16:creationId xmlns:a16="http://schemas.microsoft.com/office/drawing/2014/main" id="{18B9E363-FB2E-DBEB-D8E6-67640A4C09D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79103C73-A4A8-F9A3-23C7-283CAC62C6F1}"/>
              </a:ext>
            </a:extLst>
          </p:cNvPr>
          <p:cNvSpPr>
            <a:spLocks noGrp="1"/>
          </p:cNvSpPr>
          <p:nvPr>
            <p:ph type="sldNum" sz="quarter" idx="12"/>
          </p:nvPr>
        </p:nvSpPr>
        <p:spPr/>
        <p:txBody>
          <a:bodyPr/>
          <a:lstStyle/>
          <a:p>
            <a:fld id="{51A390C1-4D7D-45F6-8666-763BF5398FC4}" type="slidenum">
              <a:rPr lang="da-DK" smtClean="0"/>
              <a:t>‹nr.›</a:t>
            </a:fld>
            <a:endParaRPr lang="da-DK"/>
          </a:p>
        </p:txBody>
      </p:sp>
    </p:spTree>
    <p:extLst>
      <p:ext uri="{BB962C8B-B14F-4D97-AF65-F5344CB8AC3E}">
        <p14:creationId xmlns:p14="http://schemas.microsoft.com/office/powerpoint/2010/main" val="4222500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03_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37C85964-6D87-5EB6-8D52-2C1BAB10E8F9}"/>
              </a:ext>
            </a:extLst>
          </p:cNvPr>
          <p:cNvSpPr>
            <a:spLocks noGrp="1"/>
          </p:cNvSpPr>
          <p:nvPr>
            <p:ph type="title" orient="vert"/>
          </p:nvPr>
        </p:nvSpPr>
        <p:spPr>
          <a:xfrm>
            <a:off x="8905655" y="365125"/>
            <a:ext cx="2628900" cy="5511800"/>
          </a:xfrm>
        </p:spPr>
        <p:txBody>
          <a:bodyPr vert="eaVert">
            <a:noAutofit/>
          </a:bodyPr>
          <a:lstStyle>
            <a:lvl1pPr>
              <a:defRPr sz="3200">
                <a:latin typeface="Montserrat Medium" panose="00000600000000000000" pitchFamily="2" charset="0"/>
              </a:defRPr>
            </a:lvl1pPr>
          </a:lstStyle>
          <a:p>
            <a:r>
              <a:rPr lang="da-DK"/>
              <a:t>Klik for at redigere titeltypografien i masteren</a:t>
            </a:r>
            <a:endParaRPr lang="da-DK" dirty="0"/>
          </a:p>
        </p:txBody>
      </p:sp>
      <p:sp>
        <p:nvSpPr>
          <p:cNvPr id="3" name="Pladsholder til lodret titel 2">
            <a:extLst>
              <a:ext uri="{FF2B5EF4-FFF2-40B4-BE49-F238E27FC236}">
                <a16:creationId xmlns:a16="http://schemas.microsoft.com/office/drawing/2014/main" id="{E37B8E9A-225F-1E9D-207C-F8A6A4572E92}"/>
              </a:ext>
            </a:extLst>
          </p:cNvPr>
          <p:cNvSpPr>
            <a:spLocks noGrp="1"/>
          </p:cNvSpPr>
          <p:nvPr>
            <p:ph type="body" orient="vert" idx="1"/>
          </p:nvPr>
        </p:nvSpPr>
        <p:spPr>
          <a:xfrm>
            <a:off x="668077" y="365125"/>
            <a:ext cx="8123277" cy="5511800"/>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dato 3">
            <a:extLst>
              <a:ext uri="{FF2B5EF4-FFF2-40B4-BE49-F238E27FC236}">
                <a16:creationId xmlns:a16="http://schemas.microsoft.com/office/drawing/2014/main" id="{3FB2B3BF-8981-1C44-EB9A-E96DD3816750}"/>
              </a:ext>
            </a:extLst>
          </p:cNvPr>
          <p:cNvSpPr>
            <a:spLocks noGrp="1"/>
          </p:cNvSpPr>
          <p:nvPr>
            <p:ph type="dt" sz="half" idx="10"/>
          </p:nvPr>
        </p:nvSpPr>
        <p:spPr/>
        <p:txBody>
          <a:bodyPr/>
          <a:lstStyle/>
          <a:p>
            <a:fld id="{E2DDFD53-61F9-4E54-A886-9B2E6257AA6E}" type="datetime1">
              <a:rPr lang="da-DK" smtClean="0"/>
              <a:t>16-01-2026</a:t>
            </a:fld>
            <a:endParaRPr lang="da-DK"/>
          </a:p>
        </p:txBody>
      </p:sp>
      <p:sp>
        <p:nvSpPr>
          <p:cNvPr id="5" name="Pladsholder til sidefod 4">
            <a:extLst>
              <a:ext uri="{FF2B5EF4-FFF2-40B4-BE49-F238E27FC236}">
                <a16:creationId xmlns:a16="http://schemas.microsoft.com/office/drawing/2014/main" id="{1EEB1842-B437-F7FC-52AB-92CBADA9850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D27E2507-B69E-350C-E922-B9439F6BD912}"/>
              </a:ext>
            </a:extLst>
          </p:cNvPr>
          <p:cNvSpPr>
            <a:spLocks noGrp="1"/>
          </p:cNvSpPr>
          <p:nvPr>
            <p:ph type="sldNum" sz="quarter" idx="12"/>
          </p:nvPr>
        </p:nvSpPr>
        <p:spPr/>
        <p:txBody>
          <a:bodyPr/>
          <a:lstStyle/>
          <a:p>
            <a:fld id="{51A390C1-4D7D-45F6-8666-763BF5398FC4}" type="slidenum">
              <a:rPr lang="da-DK" smtClean="0"/>
              <a:t>‹nr.›</a:t>
            </a:fld>
            <a:endParaRPr lang="da-DK"/>
          </a:p>
        </p:txBody>
      </p:sp>
    </p:spTree>
    <p:extLst>
      <p:ext uri="{BB962C8B-B14F-4D97-AF65-F5344CB8AC3E}">
        <p14:creationId xmlns:p14="http://schemas.microsoft.com/office/powerpoint/2010/main" val="1509567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4_hjælp - 01 mønster hvid">
    <p:bg>
      <p:bgPr>
        <a:solidFill>
          <a:schemeClr val="bg2"/>
        </a:solidFill>
        <a:effectLst/>
      </p:bgPr>
    </p:bg>
    <p:spTree>
      <p:nvGrpSpPr>
        <p:cNvPr id="1" name=""/>
        <p:cNvGrpSpPr/>
        <p:nvPr/>
      </p:nvGrpSpPr>
      <p:grpSpPr>
        <a:xfrm>
          <a:off x="0" y="0"/>
          <a:ext cx="0" cy="0"/>
          <a:chOff x="0" y="0"/>
          <a:chExt cx="0" cy="0"/>
        </a:xfrm>
      </p:grpSpPr>
      <p:sp>
        <p:nvSpPr>
          <p:cNvPr id="6" name="Pladsholder til billede 2">
            <a:extLst>
              <a:ext uri="{FF2B5EF4-FFF2-40B4-BE49-F238E27FC236}">
                <a16:creationId xmlns:a16="http://schemas.microsoft.com/office/drawing/2014/main" id="{2C7C5487-D6E1-EC07-B708-C51970DECCCB}"/>
              </a:ext>
            </a:extLst>
          </p:cNvPr>
          <p:cNvSpPr>
            <a:spLocks noGrp="1" noChangeAspect="1"/>
          </p:cNvSpPr>
          <p:nvPr>
            <p:ph type="pic" sz="quarter" idx="25" hasCustomPrompt="1"/>
          </p:nvPr>
        </p:nvSpPr>
        <p:spPr>
          <a:xfrm>
            <a:off x="4538215" y="577669"/>
            <a:ext cx="7653785" cy="5726181"/>
          </a:xfrm>
          <a:blipFill dpi="0" rotWithShape="1">
            <a:blip r:embed="rId2">
              <a:alphaModFix amt="60000"/>
            </a:blip>
            <a:srcRect/>
            <a:stretch>
              <a:fillRect/>
            </a:stretch>
          </a:blipFill>
        </p:spPr>
        <p:txBody>
          <a:bodyPr/>
          <a:lstStyle>
            <a:lvl1pPr marL="0" indent="0">
              <a:buFontTx/>
              <a:buNone/>
              <a:defRPr sz="1200">
                <a:solidFill>
                  <a:schemeClr val="bg1">
                    <a:lumMod val="85000"/>
                  </a:schemeClr>
                </a:solidFill>
              </a:defRPr>
            </a:lvl1pPr>
          </a:lstStyle>
          <a:p>
            <a:r>
              <a:rPr lang="da-DK" dirty="0"/>
              <a:t>01 Mønster</a:t>
            </a:r>
          </a:p>
        </p:txBody>
      </p:sp>
      <p:grpSp>
        <p:nvGrpSpPr>
          <p:cNvPr id="7" name="Gruppe 6">
            <a:extLst>
              <a:ext uri="{FF2B5EF4-FFF2-40B4-BE49-F238E27FC236}">
                <a16:creationId xmlns:a16="http://schemas.microsoft.com/office/drawing/2014/main" id="{70657A2D-B2ED-DD6B-5996-BFDDAE9BE489}"/>
              </a:ext>
            </a:extLst>
          </p:cNvPr>
          <p:cNvGrpSpPr/>
          <p:nvPr userDrawn="1"/>
        </p:nvGrpSpPr>
        <p:grpSpPr>
          <a:xfrm>
            <a:off x="280396" y="467834"/>
            <a:ext cx="4497387" cy="5478423"/>
            <a:chOff x="407988" y="862577"/>
            <a:chExt cx="4497387" cy="4229835"/>
          </a:xfrm>
        </p:grpSpPr>
        <p:sp>
          <p:nvSpPr>
            <p:cNvPr id="12" name="Tekstfelt 11">
              <a:extLst>
                <a:ext uri="{FF2B5EF4-FFF2-40B4-BE49-F238E27FC236}">
                  <a16:creationId xmlns:a16="http://schemas.microsoft.com/office/drawing/2014/main" id="{23D1550E-7AB4-B12C-D166-2089877B001C}"/>
                </a:ext>
              </a:extLst>
            </p:cNvPr>
            <p:cNvSpPr txBox="1"/>
            <p:nvPr userDrawn="1"/>
          </p:nvSpPr>
          <p:spPr>
            <a:xfrm>
              <a:off x="407988" y="862577"/>
              <a:ext cx="4497387" cy="42298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01 - hvid</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foto.</a:t>
              </a:r>
            </a:p>
            <a:p>
              <a:endParaRPr lang="da-DK" sz="1400" b="1" dirty="0"/>
            </a:p>
            <a:p>
              <a:endParaRPr lang="da-DK" sz="1400" b="1" dirty="0"/>
            </a:p>
            <a:p>
              <a:endParaRPr lang="da-DK" sz="1400" b="1" dirty="0"/>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13" name="Gruppe 12">
              <a:extLst>
                <a:ext uri="{FF2B5EF4-FFF2-40B4-BE49-F238E27FC236}">
                  <a16:creationId xmlns:a16="http://schemas.microsoft.com/office/drawing/2014/main" id="{4BA9AB57-F490-CD48-8964-EFC775E923FE}"/>
                </a:ext>
              </a:extLst>
            </p:cNvPr>
            <p:cNvGrpSpPr/>
            <p:nvPr userDrawn="1"/>
          </p:nvGrpSpPr>
          <p:grpSpPr>
            <a:xfrm>
              <a:off x="790575" y="3613935"/>
              <a:ext cx="2228850" cy="847725"/>
              <a:chOff x="790575" y="3613935"/>
              <a:chExt cx="2228850" cy="847725"/>
            </a:xfrm>
          </p:grpSpPr>
          <p:pic>
            <p:nvPicPr>
              <p:cNvPr id="14" name="Billede 13">
                <a:extLst>
                  <a:ext uri="{FF2B5EF4-FFF2-40B4-BE49-F238E27FC236}">
                    <a16:creationId xmlns:a16="http://schemas.microsoft.com/office/drawing/2014/main" id="{6B525340-454F-61C4-875D-7134B6232C18}"/>
                  </a:ext>
                </a:extLst>
              </p:cNvPr>
              <p:cNvPicPr>
                <a:picLocks noChangeAspect="1"/>
              </p:cNvPicPr>
              <p:nvPr userDrawn="1"/>
            </p:nvPicPr>
            <p:blipFill>
              <a:blip r:embed="rId3"/>
              <a:stretch>
                <a:fillRect/>
              </a:stretch>
            </p:blipFill>
            <p:spPr>
              <a:xfrm>
                <a:off x="790575" y="3613935"/>
                <a:ext cx="2228850" cy="847725"/>
              </a:xfrm>
              <a:prstGeom prst="rect">
                <a:avLst/>
              </a:prstGeom>
            </p:spPr>
          </p:pic>
          <p:sp>
            <p:nvSpPr>
              <p:cNvPr id="15" name="Pil: venstre 14">
                <a:extLst>
                  <a:ext uri="{FF2B5EF4-FFF2-40B4-BE49-F238E27FC236}">
                    <a16:creationId xmlns:a16="http://schemas.microsoft.com/office/drawing/2014/main" id="{B258EB4B-6C10-5A08-BCD4-42EDD087B04E}"/>
                  </a:ext>
                </a:extLst>
              </p:cNvPr>
              <p:cNvSpPr/>
              <p:nvPr userDrawn="1"/>
            </p:nvSpPr>
            <p:spPr>
              <a:xfrm>
                <a:off x="1962150" y="4137208"/>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Ellipse 15">
                <a:extLst>
                  <a:ext uri="{FF2B5EF4-FFF2-40B4-BE49-F238E27FC236}">
                    <a16:creationId xmlns:a16="http://schemas.microsoft.com/office/drawing/2014/main" id="{EABB6822-CB73-3313-CCCE-36AD3D2C909D}"/>
                  </a:ext>
                </a:extLst>
              </p:cNvPr>
              <p:cNvSpPr/>
              <p:nvPr userDrawn="1"/>
            </p:nvSpPr>
            <p:spPr>
              <a:xfrm>
                <a:off x="1512396" y="4021867"/>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grpSp>
    </p:spTree>
    <p:extLst>
      <p:ext uri="{BB962C8B-B14F-4D97-AF65-F5344CB8AC3E}">
        <p14:creationId xmlns:p14="http://schemas.microsoft.com/office/powerpoint/2010/main" val="60656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4_hjælp - 02 mønster hvid">
    <p:bg>
      <p:bgPr>
        <a:solidFill>
          <a:schemeClr val="bg2"/>
        </a:solidFill>
        <a:effectLst/>
      </p:bgPr>
    </p:bg>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2716C28D-63C0-14B2-353A-E2AFE3BF984D}"/>
              </a:ext>
            </a:extLst>
          </p:cNvPr>
          <p:cNvGrpSpPr/>
          <p:nvPr userDrawn="1"/>
        </p:nvGrpSpPr>
        <p:grpSpPr>
          <a:xfrm>
            <a:off x="280396" y="467834"/>
            <a:ext cx="4497387" cy="5478423"/>
            <a:chOff x="407988" y="862577"/>
            <a:chExt cx="4497387" cy="4229835"/>
          </a:xfrm>
        </p:grpSpPr>
        <p:sp>
          <p:nvSpPr>
            <p:cNvPr id="10" name="Tekstfelt 9">
              <a:extLst>
                <a:ext uri="{FF2B5EF4-FFF2-40B4-BE49-F238E27FC236}">
                  <a16:creationId xmlns:a16="http://schemas.microsoft.com/office/drawing/2014/main" id="{04ACE77C-286F-C7B4-85D4-71C0796936C7}"/>
                </a:ext>
              </a:extLst>
            </p:cNvPr>
            <p:cNvSpPr txBox="1"/>
            <p:nvPr userDrawn="1"/>
          </p:nvSpPr>
          <p:spPr>
            <a:xfrm>
              <a:off x="407988" y="862577"/>
              <a:ext cx="4497387" cy="42298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02 - hvid</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foto.</a:t>
              </a:r>
            </a:p>
            <a:p>
              <a:endParaRPr lang="da-DK" sz="1400" b="1" dirty="0"/>
            </a:p>
            <a:p>
              <a:endParaRPr lang="da-DK" sz="1400" b="1" dirty="0"/>
            </a:p>
            <a:p>
              <a:endParaRPr lang="da-DK" sz="1400" b="1" dirty="0"/>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11" name="Gruppe 10">
              <a:extLst>
                <a:ext uri="{FF2B5EF4-FFF2-40B4-BE49-F238E27FC236}">
                  <a16:creationId xmlns:a16="http://schemas.microsoft.com/office/drawing/2014/main" id="{C9BA396E-F96F-7B22-48EC-E3BBE3095511}"/>
                </a:ext>
              </a:extLst>
            </p:cNvPr>
            <p:cNvGrpSpPr/>
            <p:nvPr userDrawn="1"/>
          </p:nvGrpSpPr>
          <p:grpSpPr>
            <a:xfrm>
              <a:off x="790575" y="3613935"/>
              <a:ext cx="2228850" cy="847725"/>
              <a:chOff x="790575" y="3613935"/>
              <a:chExt cx="2228850" cy="847725"/>
            </a:xfrm>
          </p:grpSpPr>
          <p:pic>
            <p:nvPicPr>
              <p:cNvPr id="12" name="Billede 11">
                <a:extLst>
                  <a:ext uri="{FF2B5EF4-FFF2-40B4-BE49-F238E27FC236}">
                    <a16:creationId xmlns:a16="http://schemas.microsoft.com/office/drawing/2014/main" id="{9850D10F-CDC7-2321-DA60-51F4E038659F}"/>
                  </a:ext>
                </a:extLst>
              </p:cNvPr>
              <p:cNvPicPr>
                <a:picLocks noChangeAspect="1"/>
              </p:cNvPicPr>
              <p:nvPr userDrawn="1"/>
            </p:nvPicPr>
            <p:blipFill>
              <a:blip r:embed="rId2"/>
              <a:stretch>
                <a:fillRect/>
              </a:stretch>
            </p:blipFill>
            <p:spPr>
              <a:xfrm>
                <a:off x="790575" y="3613935"/>
                <a:ext cx="2228850" cy="847725"/>
              </a:xfrm>
              <a:prstGeom prst="rect">
                <a:avLst/>
              </a:prstGeom>
            </p:spPr>
          </p:pic>
          <p:sp>
            <p:nvSpPr>
              <p:cNvPr id="13" name="Pil: venstre 12">
                <a:extLst>
                  <a:ext uri="{FF2B5EF4-FFF2-40B4-BE49-F238E27FC236}">
                    <a16:creationId xmlns:a16="http://schemas.microsoft.com/office/drawing/2014/main" id="{871066A7-C6BC-58AF-2F17-F687F3B3354C}"/>
                  </a:ext>
                </a:extLst>
              </p:cNvPr>
              <p:cNvSpPr/>
              <p:nvPr userDrawn="1"/>
            </p:nvSpPr>
            <p:spPr>
              <a:xfrm>
                <a:off x="1962150" y="4137208"/>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Ellipse 13">
                <a:extLst>
                  <a:ext uri="{FF2B5EF4-FFF2-40B4-BE49-F238E27FC236}">
                    <a16:creationId xmlns:a16="http://schemas.microsoft.com/office/drawing/2014/main" id="{16383842-3D1D-7540-4D72-BC5879835493}"/>
                  </a:ext>
                </a:extLst>
              </p:cNvPr>
              <p:cNvSpPr/>
              <p:nvPr userDrawn="1"/>
            </p:nvSpPr>
            <p:spPr>
              <a:xfrm>
                <a:off x="1512396" y="4021867"/>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grpSp>
      <p:sp>
        <p:nvSpPr>
          <p:cNvPr id="4" name="Pladsholder til tekst 2">
            <a:extLst>
              <a:ext uri="{FF2B5EF4-FFF2-40B4-BE49-F238E27FC236}">
                <a16:creationId xmlns:a16="http://schemas.microsoft.com/office/drawing/2014/main" id="{C4817183-7D1D-0244-D4CE-7B78F3489728}"/>
              </a:ext>
            </a:extLst>
          </p:cNvPr>
          <p:cNvSpPr>
            <a:spLocks noGrp="1" noChangeAspect="1"/>
          </p:cNvSpPr>
          <p:nvPr>
            <p:ph type="body" sz="quarter" idx="19" hasCustomPrompt="1"/>
          </p:nvPr>
        </p:nvSpPr>
        <p:spPr>
          <a:xfrm>
            <a:off x="5427231" y="703853"/>
            <a:ext cx="6769289" cy="5478422"/>
          </a:xfrm>
          <a:blipFill dpi="0" rotWithShape="1">
            <a:blip r:embed="rId3">
              <a:alphaModFix amt="60000"/>
            </a:blip>
            <a:srcRect/>
            <a:stretch>
              <a:fillRect/>
            </a:stretch>
          </a:blipFill>
        </p:spPr>
        <p:txBody>
          <a:bodyPr/>
          <a:lstStyle>
            <a:lvl1pPr marL="0" indent="0">
              <a:buNone/>
              <a:defRPr sz="1200">
                <a:solidFill>
                  <a:schemeClr val="bg1">
                    <a:lumMod val="85000"/>
                  </a:schemeClr>
                </a:solidFill>
              </a:defRPr>
            </a:lvl1pPr>
          </a:lstStyle>
          <a:p>
            <a:pPr lvl="0"/>
            <a:r>
              <a:rPr lang="da-DK" dirty="0"/>
              <a:t>02 Mønster</a:t>
            </a:r>
          </a:p>
        </p:txBody>
      </p:sp>
    </p:spTree>
    <p:extLst>
      <p:ext uri="{BB962C8B-B14F-4D97-AF65-F5344CB8AC3E}">
        <p14:creationId xmlns:p14="http://schemas.microsoft.com/office/powerpoint/2010/main" val="1514060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4_hjælp - 03 mønster hvid">
    <p:bg>
      <p:bgPr>
        <a:solidFill>
          <a:schemeClr val="bg2"/>
        </a:solidFill>
        <a:effectLst/>
      </p:bgPr>
    </p:bg>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B6B65780-21EC-3116-EBAD-E4284B57C506}"/>
              </a:ext>
            </a:extLst>
          </p:cNvPr>
          <p:cNvGrpSpPr/>
          <p:nvPr userDrawn="1"/>
        </p:nvGrpSpPr>
        <p:grpSpPr>
          <a:xfrm>
            <a:off x="280396" y="467834"/>
            <a:ext cx="4497387" cy="5478423"/>
            <a:chOff x="407988" y="862577"/>
            <a:chExt cx="4497387" cy="4229835"/>
          </a:xfrm>
        </p:grpSpPr>
        <p:sp>
          <p:nvSpPr>
            <p:cNvPr id="5" name="Tekstfelt 4">
              <a:extLst>
                <a:ext uri="{FF2B5EF4-FFF2-40B4-BE49-F238E27FC236}">
                  <a16:creationId xmlns:a16="http://schemas.microsoft.com/office/drawing/2014/main" id="{97BD9775-67BB-8092-DF17-E3AC31195BDC}"/>
                </a:ext>
              </a:extLst>
            </p:cNvPr>
            <p:cNvSpPr txBox="1"/>
            <p:nvPr userDrawn="1"/>
          </p:nvSpPr>
          <p:spPr>
            <a:xfrm>
              <a:off x="407988" y="862577"/>
              <a:ext cx="4497387" cy="42298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03 - hvid</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foto.</a:t>
              </a:r>
            </a:p>
            <a:p>
              <a:endParaRPr lang="da-DK" sz="1400" b="1" dirty="0"/>
            </a:p>
            <a:p>
              <a:endParaRPr lang="da-DK" sz="1400" b="1" dirty="0"/>
            </a:p>
            <a:p>
              <a:endParaRPr lang="da-DK" sz="1400" b="1" dirty="0"/>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6" name="Gruppe 5">
              <a:extLst>
                <a:ext uri="{FF2B5EF4-FFF2-40B4-BE49-F238E27FC236}">
                  <a16:creationId xmlns:a16="http://schemas.microsoft.com/office/drawing/2014/main" id="{0106057B-C3C9-97B2-8FDA-47049DF6E85F}"/>
                </a:ext>
              </a:extLst>
            </p:cNvPr>
            <p:cNvGrpSpPr/>
            <p:nvPr userDrawn="1"/>
          </p:nvGrpSpPr>
          <p:grpSpPr>
            <a:xfrm>
              <a:off x="790575" y="3613935"/>
              <a:ext cx="2228850" cy="847725"/>
              <a:chOff x="790575" y="3613935"/>
              <a:chExt cx="2228850" cy="847725"/>
            </a:xfrm>
          </p:grpSpPr>
          <p:pic>
            <p:nvPicPr>
              <p:cNvPr id="7" name="Billede 6">
                <a:extLst>
                  <a:ext uri="{FF2B5EF4-FFF2-40B4-BE49-F238E27FC236}">
                    <a16:creationId xmlns:a16="http://schemas.microsoft.com/office/drawing/2014/main" id="{E61BD76A-98AB-2255-CE44-8C419EA751DE}"/>
                  </a:ext>
                </a:extLst>
              </p:cNvPr>
              <p:cNvPicPr>
                <a:picLocks noChangeAspect="1"/>
              </p:cNvPicPr>
              <p:nvPr userDrawn="1"/>
            </p:nvPicPr>
            <p:blipFill>
              <a:blip r:embed="rId2"/>
              <a:stretch>
                <a:fillRect/>
              </a:stretch>
            </p:blipFill>
            <p:spPr>
              <a:xfrm>
                <a:off x="790575" y="3613935"/>
                <a:ext cx="2228850" cy="847725"/>
              </a:xfrm>
              <a:prstGeom prst="rect">
                <a:avLst/>
              </a:prstGeom>
            </p:spPr>
          </p:pic>
          <p:sp>
            <p:nvSpPr>
              <p:cNvPr id="8" name="Pil: venstre 7">
                <a:extLst>
                  <a:ext uri="{FF2B5EF4-FFF2-40B4-BE49-F238E27FC236}">
                    <a16:creationId xmlns:a16="http://schemas.microsoft.com/office/drawing/2014/main" id="{5811F6B2-83BC-3C45-5CB2-5E276A3997FE}"/>
                  </a:ext>
                </a:extLst>
              </p:cNvPr>
              <p:cNvSpPr/>
              <p:nvPr userDrawn="1"/>
            </p:nvSpPr>
            <p:spPr>
              <a:xfrm>
                <a:off x="1962150" y="4137208"/>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AC591496-E1CC-9419-1D36-38E01F409D8A}"/>
                  </a:ext>
                </a:extLst>
              </p:cNvPr>
              <p:cNvSpPr/>
              <p:nvPr userDrawn="1"/>
            </p:nvSpPr>
            <p:spPr>
              <a:xfrm>
                <a:off x="1512396" y="4021867"/>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grpSp>
      <p:sp>
        <p:nvSpPr>
          <p:cNvPr id="15" name="Pladsholder til tekst 2">
            <a:extLst>
              <a:ext uri="{FF2B5EF4-FFF2-40B4-BE49-F238E27FC236}">
                <a16:creationId xmlns:a16="http://schemas.microsoft.com/office/drawing/2014/main" id="{18564FE5-A448-E58A-CD55-B695491B53AB}"/>
              </a:ext>
            </a:extLst>
          </p:cNvPr>
          <p:cNvSpPr>
            <a:spLocks noGrp="1" noChangeAspect="1"/>
          </p:cNvSpPr>
          <p:nvPr>
            <p:ph type="body" sz="quarter" idx="20" hasCustomPrompt="1"/>
          </p:nvPr>
        </p:nvSpPr>
        <p:spPr>
          <a:xfrm>
            <a:off x="7694834" y="299856"/>
            <a:ext cx="3838354" cy="6271068"/>
          </a:xfrm>
          <a:blipFill dpi="0" rotWithShape="1">
            <a:blip r:embed="rId3">
              <a:alphaModFix amt="60000"/>
            </a:blip>
            <a:srcRect/>
            <a:stretch>
              <a:fillRect/>
            </a:stretch>
          </a:blipFill>
        </p:spPr>
        <p:txBody>
          <a:bodyPr/>
          <a:lstStyle>
            <a:lvl1pPr marL="0" indent="0">
              <a:buNone/>
              <a:defRPr sz="1200">
                <a:solidFill>
                  <a:schemeClr val="bg1">
                    <a:lumMod val="85000"/>
                  </a:schemeClr>
                </a:solidFill>
              </a:defRPr>
            </a:lvl1pPr>
          </a:lstStyle>
          <a:p>
            <a:pPr lvl="0"/>
            <a:r>
              <a:rPr lang="da-DK" dirty="0"/>
              <a:t>03 Mønster</a:t>
            </a:r>
          </a:p>
        </p:txBody>
      </p:sp>
    </p:spTree>
    <p:extLst>
      <p:ext uri="{BB962C8B-B14F-4D97-AF65-F5344CB8AC3E}">
        <p14:creationId xmlns:p14="http://schemas.microsoft.com/office/powerpoint/2010/main" val="2786155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_hjælp - 04 mønster hvid">
    <p:bg>
      <p:bgPr>
        <a:solidFill>
          <a:schemeClr val="bg2"/>
        </a:solidFill>
        <a:effectLst/>
      </p:bgPr>
    </p:bg>
    <p:spTree>
      <p:nvGrpSpPr>
        <p:cNvPr id="1" name=""/>
        <p:cNvGrpSpPr/>
        <p:nvPr/>
      </p:nvGrpSpPr>
      <p:grpSpPr>
        <a:xfrm>
          <a:off x="0" y="0"/>
          <a:ext cx="0" cy="0"/>
          <a:chOff x="0" y="0"/>
          <a:chExt cx="0" cy="0"/>
        </a:xfrm>
      </p:grpSpPr>
      <p:grpSp>
        <p:nvGrpSpPr>
          <p:cNvPr id="3" name="Gruppe 2">
            <a:extLst>
              <a:ext uri="{FF2B5EF4-FFF2-40B4-BE49-F238E27FC236}">
                <a16:creationId xmlns:a16="http://schemas.microsoft.com/office/drawing/2014/main" id="{742314BA-E593-3E18-4BFA-1BB0912D0DC3}"/>
              </a:ext>
            </a:extLst>
          </p:cNvPr>
          <p:cNvGrpSpPr/>
          <p:nvPr userDrawn="1"/>
        </p:nvGrpSpPr>
        <p:grpSpPr>
          <a:xfrm>
            <a:off x="280396" y="467834"/>
            <a:ext cx="4497387" cy="5478423"/>
            <a:chOff x="407988" y="862577"/>
            <a:chExt cx="4497387" cy="4229835"/>
          </a:xfrm>
        </p:grpSpPr>
        <p:sp>
          <p:nvSpPr>
            <p:cNvPr id="5" name="Tekstfelt 4">
              <a:extLst>
                <a:ext uri="{FF2B5EF4-FFF2-40B4-BE49-F238E27FC236}">
                  <a16:creationId xmlns:a16="http://schemas.microsoft.com/office/drawing/2014/main" id="{1CC7CB03-D693-C37D-758C-023BA7232686}"/>
                </a:ext>
              </a:extLst>
            </p:cNvPr>
            <p:cNvSpPr txBox="1"/>
            <p:nvPr userDrawn="1"/>
          </p:nvSpPr>
          <p:spPr>
            <a:xfrm>
              <a:off x="407988" y="862577"/>
              <a:ext cx="4497387" cy="42298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04 - hvid</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foto.</a:t>
              </a:r>
            </a:p>
            <a:p>
              <a:endParaRPr lang="da-DK" sz="1400" b="1" dirty="0"/>
            </a:p>
            <a:p>
              <a:endParaRPr lang="da-DK" sz="1400" b="1" dirty="0"/>
            </a:p>
            <a:p>
              <a:endParaRPr lang="da-DK" sz="1400" b="1" dirty="0"/>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6" name="Gruppe 5">
              <a:extLst>
                <a:ext uri="{FF2B5EF4-FFF2-40B4-BE49-F238E27FC236}">
                  <a16:creationId xmlns:a16="http://schemas.microsoft.com/office/drawing/2014/main" id="{AAF454A0-F732-C123-022A-80986EBCAE40}"/>
                </a:ext>
              </a:extLst>
            </p:cNvPr>
            <p:cNvGrpSpPr/>
            <p:nvPr userDrawn="1"/>
          </p:nvGrpSpPr>
          <p:grpSpPr>
            <a:xfrm>
              <a:off x="790575" y="3613935"/>
              <a:ext cx="2228850" cy="847725"/>
              <a:chOff x="790575" y="3613935"/>
              <a:chExt cx="2228850" cy="847725"/>
            </a:xfrm>
          </p:grpSpPr>
          <p:pic>
            <p:nvPicPr>
              <p:cNvPr id="7" name="Billede 6">
                <a:extLst>
                  <a:ext uri="{FF2B5EF4-FFF2-40B4-BE49-F238E27FC236}">
                    <a16:creationId xmlns:a16="http://schemas.microsoft.com/office/drawing/2014/main" id="{BD080D5C-D4FA-8D3C-CC6C-E6D626992AFF}"/>
                  </a:ext>
                </a:extLst>
              </p:cNvPr>
              <p:cNvPicPr>
                <a:picLocks noChangeAspect="1"/>
              </p:cNvPicPr>
              <p:nvPr userDrawn="1"/>
            </p:nvPicPr>
            <p:blipFill>
              <a:blip r:embed="rId2"/>
              <a:stretch>
                <a:fillRect/>
              </a:stretch>
            </p:blipFill>
            <p:spPr>
              <a:xfrm>
                <a:off x="790575" y="3613935"/>
                <a:ext cx="2228850" cy="847725"/>
              </a:xfrm>
              <a:prstGeom prst="rect">
                <a:avLst/>
              </a:prstGeom>
            </p:spPr>
          </p:pic>
          <p:sp>
            <p:nvSpPr>
              <p:cNvPr id="8" name="Pil: venstre 7">
                <a:extLst>
                  <a:ext uri="{FF2B5EF4-FFF2-40B4-BE49-F238E27FC236}">
                    <a16:creationId xmlns:a16="http://schemas.microsoft.com/office/drawing/2014/main" id="{A23A7045-70BB-457A-2FB8-F2B4D78A44DF}"/>
                  </a:ext>
                </a:extLst>
              </p:cNvPr>
              <p:cNvSpPr/>
              <p:nvPr userDrawn="1"/>
            </p:nvSpPr>
            <p:spPr>
              <a:xfrm>
                <a:off x="1962150" y="4137208"/>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AC1B7317-7E18-FC82-1FB2-21CB5D0E9DEE}"/>
                  </a:ext>
                </a:extLst>
              </p:cNvPr>
              <p:cNvSpPr/>
              <p:nvPr userDrawn="1"/>
            </p:nvSpPr>
            <p:spPr>
              <a:xfrm>
                <a:off x="1512396" y="4021867"/>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grpSp>
      <p:sp>
        <p:nvSpPr>
          <p:cNvPr id="15" name="Pladsholder til tekst 2">
            <a:extLst>
              <a:ext uri="{FF2B5EF4-FFF2-40B4-BE49-F238E27FC236}">
                <a16:creationId xmlns:a16="http://schemas.microsoft.com/office/drawing/2014/main" id="{26B9ECD6-0765-E422-AE76-6E973AE9B29C}"/>
              </a:ext>
            </a:extLst>
          </p:cNvPr>
          <p:cNvSpPr>
            <a:spLocks noGrp="1" noChangeAspect="1"/>
          </p:cNvSpPr>
          <p:nvPr>
            <p:ph type="body" sz="quarter" idx="21" hasCustomPrompt="1"/>
          </p:nvPr>
        </p:nvSpPr>
        <p:spPr>
          <a:xfrm>
            <a:off x="5791607" y="1143004"/>
            <a:ext cx="5744905" cy="4583439"/>
          </a:xfrm>
          <a:blipFill dpi="0" rotWithShape="1">
            <a:blip r:embed="rId3">
              <a:alphaModFix amt="60000"/>
            </a:blip>
            <a:srcRect/>
            <a:stretch>
              <a:fillRect/>
            </a:stretch>
          </a:blipFill>
        </p:spPr>
        <p:txBody>
          <a:bodyPr/>
          <a:lstStyle>
            <a:lvl1pPr marL="0" indent="0">
              <a:buNone/>
              <a:defRPr sz="1200">
                <a:solidFill>
                  <a:schemeClr val="bg1">
                    <a:lumMod val="85000"/>
                  </a:schemeClr>
                </a:solidFill>
              </a:defRPr>
            </a:lvl1pPr>
          </a:lstStyle>
          <a:p>
            <a:pPr lvl="0"/>
            <a:r>
              <a:rPr lang="da-DK" dirty="0"/>
              <a:t>04 Mønster</a:t>
            </a:r>
          </a:p>
        </p:txBody>
      </p:sp>
    </p:spTree>
    <p:extLst>
      <p:ext uri="{BB962C8B-B14F-4D97-AF65-F5344CB8AC3E}">
        <p14:creationId xmlns:p14="http://schemas.microsoft.com/office/powerpoint/2010/main" val="431995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Afsnitsoverskrift indsæt foto">
    <p:bg>
      <p:bgPr>
        <a:solidFill>
          <a:schemeClr val="bg1">
            <a:lumMod val="85000"/>
          </a:schemeClr>
        </a:solidFill>
        <a:effectLst/>
      </p:bgPr>
    </p:bg>
    <p:spTree>
      <p:nvGrpSpPr>
        <p:cNvPr id="1" name=""/>
        <p:cNvGrpSpPr/>
        <p:nvPr/>
      </p:nvGrpSpPr>
      <p:grpSpPr>
        <a:xfrm>
          <a:off x="0" y="0"/>
          <a:ext cx="0" cy="0"/>
          <a:chOff x="0" y="0"/>
          <a:chExt cx="0" cy="0"/>
        </a:xfrm>
      </p:grpSpPr>
      <p:sp>
        <p:nvSpPr>
          <p:cNvPr id="7" name="Pladsholder til tekst 16">
            <a:extLst>
              <a:ext uri="{FF2B5EF4-FFF2-40B4-BE49-F238E27FC236}">
                <a16:creationId xmlns:a16="http://schemas.microsoft.com/office/drawing/2014/main" id="{AB8FAF5E-4052-14D4-D181-BFFBFE79D1C7}"/>
              </a:ext>
            </a:extLst>
          </p:cNvPr>
          <p:cNvSpPr>
            <a:spLocks noGrp="1" noChangeAspect="1"/>
          </p:cNvSpPr>
          <p:nvPr>
            <p:ph type="body" sz="quarter" idx="23" hasCustomPrompt="1"/>
          </p:nvPr>
        </p:nvSpPr>
        <p:spPr>
          <a:xfrm>
            <a:off x="5467636" y="936000"/>
            <a:ext cx="8177120" cy="5176002"/>
          </a:xfrm>
          <a:blipFill dpi="0" rotWithShape="1">
            <a:blip r:embed="rId2">
              <a:alphaModFix amt="60000"/>
            </a:blip>
            <a:srcRect/>
            <a:stretch>
              <a:fillRect/>
            </a:stretch>
          </a:blipFill>
        </p:spPr>
        <p:txBody>
          <a:bodyPr/>
          <a:lstStyle>
            <a:lvl1pPr marL="0" indent="0" algn="r">
              <a:buFontTx/>
              <a:buNone/>
              <a:defRPr sz="1200">
                <a:solidFill>
                  <a:schemeClr val="bg1">
                    <a:lumMod val="85000"/>
                  </a:schemeClr>
                </a:solidFill>
              </a:defRPr>
            </a:lvl1pPr>
            <a:lvl2pPr marL="288000" indent="0">
              <a:buFontTx/>
              <a:buNone/>
              <a:defRPr/>
            </a:lvl2pPr>
            <a:lvl3pPr marL="576000" indent="0">
              <a:buFontTx/>
              <a:buNone/>
              <a:defRPr/>
            </a:lvl3pPr>
            <a:lvl4pPr marL="864000" indent="0">
              <a:buFontTx/>
              <a:buNone/>
              <a:defRPr/>
            </a:lvl4pPr>
            <a:lvl5pPr marL="1152000" indent="0">
              <a:buFontTx/>
              <a:buNone/>
              <a:defRPr/>
            </a:lvl5p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da-DK" dirty="0"/>
              <a:t>01 Mønster – rediger størrelse og placering</a:t>
            </a:r>
          </a:p>
          <a:p>
            <a:pPr lvl="0"/>
            <a:endParaRPr lang="da-DK" dirty="0"/>
          </a:p>
        </p:txBody>
      </p:sp>
      <p:sp>
        <p:nvSpPr>
          <p:cNvPr id="4" name="Pladsholder til dato 3">
            <a:extLst>
              <a:ext uri="{FF2B5EF4-FFF2-40B4-BE49-F238E27FC236}">
                <a16:creationId xmlns:a16="http://schemas.microsoft.com/office/drawing/2014/main" id="{4F11189B-E6DD-8F8B-4170-7225D5B8DC4F}"/>
              </a:ext>
            </a:extLst>
          </p:cNvPr>
          <p:cNvSpPr>
            <a:spLocks noGrp="1"/>
          </p:cNvSpPr>
          <p:nvPr>
            <p:ph type="dt" sz="half" idx="10"/>
          </p:nvPr>
        </p:nvSpPr>
        <p:spPr/>
        <p:txBody>
          <a:bodyPr/>
          <a:lstStyle/>
          <a:p>
            <a:fld id="{36136A13-0F8A-41FB-97E6-DFEB7D32B6E6}" type="datetime1">
              <a:rPr lang="da-DK" smtClean="0"/>
              <a:t>16-01-2026</a:t>
            </a:fld>
            <a:endParaRPr lang="da-DK"/>
          </a:p>
        </p:txBody>
      </p:sp>
      <p:sp>
        <p:nvSpPr>
          <p:cNvPr id="5" name="Pladsholder til sidefod 4">
            <a:extLst>
              <a:ext uri="{FF2B5EF4-FFF2-40B4-BE49-F238E27FC236}">
                <a16:creationId xmlns:a16="http://schemas.microsoft.com/office/drawing/2014/main" id="{B732D366-01D7-80C7-65DD-E955936A92E3}"/>
              </a:ext>
            </a:extLst>
          </p:cNvPr>
          <p:cNvSpPr>
            <a:spLocks noGrp="1"/>
          </p:cNvSpPr>
          <p:nvPr>
            <p:ph type="ftr" sz="quarter" idx="11"/>
          </p:nvPr>
        </p:nvSpPr>
        <p:spPr/>
        <p:txBody>
          <a:bodyPr/>
          <a:lstStyle/>
          <a:p>
            <a:endParaRPr lang="da-DK" dirty="0"/>
          </a:p>
        </p:txBody>
      </p:sp>
      <p:sp>
        <p:nvSpPr>
          <p:cNvPr id="6" name="Pladsholder til slidenummer 5">
            <a:extLst>
              <a:ext uri="{FF2B5EF4-FFF2-40B4-BE49-F238E27FC236}">
                <a16:creationId xmlns:a16="http://schemas.microsoft.com/office/drawing/2014/main" id="{A1C3C0E8-DEFC-3796-409D-5D20E94F5ABE}"/>
              </a:ext>
            </a:extLst>
          </p:cNvPr>
          <p:cNvSpPr>
            <a:spLocks noGrp="1"/>
          </p:cNvSpPr>
          <p:nvPr>
            <p:ph type="sldNum" sz="quarter" idx="12"/>
          </p:nvPr>
        </p:nvSpPr>
        <p:spPr/>
        <p:txBody>
          <a:bodyPr/>
          <a:lstStyle/>
          <a:p>
            <a:fld id="{51A390C1-4D7D-45F6-8666-763BF5398FC4}" type="slidenum">
              <a:rPr lang="da-DK" smtClean="0"/>
              <a:t>‹nr.›</a:t>
            </a:fld>
            <a:endParaRPr lang="da-DK"/>
          </a:p>
        </p:txBody>
      </p:sp>
      <p:sp>
        <p:nvSpPr>
          <p:cNvPr id="10" name="Rektangel 9">
            <a:extLst>
              <a:ext uri="{FF2B5EF4-FFF2-40B4-BE49-F238E27FC236}">
                <a16:creationId xmlns:a16="http://schemas.microsoft.com/office/drawing/2014/main" id="{A54B8DF9-47A0-C18D-4FB6-9724FD14B870}"/>
              </a:ext>
            </a:extLst>
          </p:cNvPr>
          <p:cNvSpPr/>
          <p:nvPr userDrawn="1"/>
        </p:nvSpPr>
        <p:spPr>
          <a:xfrm>
            <a:off x="-177" y="6632575"/>
            <a:ext cx="12192177" cy="225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Pladsholder til tekst 8">
            <a:extLst>
              <a:ext uri="{FF2B5EF4-FFF2-40B4-BE49-F238E27FC236}">
                <a16:creationId xmlns:a16="http://schemas.microsoft.com/office/drawing/2014/main" id="{4ADC424D-6709-F649-0D5E-41B6E92C9CB7}"/>
              </a:ext>
            </a:extLst>
          </p:cNvPr>
          <p:cNvSpPr>
            <a:spLocks noGrp="1"/>
          </p:cNvSpPr>
          <p:nvPr>
            <p:ph type="body" sz="quarter" idx="18" hasCustomPrompt="1"/>
          </p:nvPr>
        </p:nvSpPr>
        <p:spPr>
          <a:xfrm>
            <a:off x="-178" y="2900758"/>
            <a:ext cx="7749488" cy="1291086"/>
          </a:xfrm>
          <a:blipFill>
            <a:blip r:embed="rId3"/>
            <a:stretch>
              <a:fillRect/>
            </a:stretch>
          </a:blipFill>
        </p:spPr>
        <p:txBody>
          <a:bodyPr wrap="square" lIns="612000" tIns="144000" rIns="0" bIns="144000">
            <a:spAutoFit/>
          </a:bodyPr>
          <a:lstStyle>
            <a:lvl1pPr marL="0" indent="0">
              <a:spcBef>
                <a:spcPts val="0"/>
              </a:spcBef>
              <a:spcAft>
                <a:spcPts val="0"/>
              </a:spcAft>
              <a:buNone/>
              <a:defRPr sz="6500">
                <a:solidFill>
                  <a:schemeClr val="bg1"/>
                </a:solidFill>
                <a:latin typeface="Montserrat ExtraBold" panose="00000900000000000000" pitchFamily="2" charset="0"/>
              </a:defRPr>
            </a:lvl1pPr>
            <a:lvl2pPr marL="180000" indent="0">
              <a:buNone/>
              <a:defRPr sz="6500">
                <a:solidFill>
                  <a:schemeClr val="bg1"/>
                </a:solidFill>
                <a:latin typeface="Montserrat ExtraBold" panose="00000900000000000000" pitchFamily="2" charset="0"/>
              </a:defRPr>
            </a:lvl2pPr>
            <a:lvl3pPr marL="360000" indent="0">
              <a:buNone/>
              <a:defRPr sz="6500">
                <a:solidFill>
                  <a:schemeClr val="bg1"/>
                </a:solidFill>
                <a:latin typeface="Montserrat ExtraBold" panose="00000900000000000000" pitchFamily="2" charset="0"/>
              </a:defRPr>
            </a:lvl3pPr>
            <a:lvl4pPr marL="540000" indent="0">
              <a:buNone/>
              <a:defRPr sz="6500">
                <a:solidFill>
                  <a:schemeClr val="bg1"/>
                </a:solidFill>
                <a:latin typeface="Montserrat ExtraBold" panose="00000900000000000000" pitchFamily="2" charset="0"/>
              </a:defRPr>
            </a:lvl4pPr>
            <a:lvl5pPr marL="720000" indent="0">
              <a:buNone/>
              <a:defRPr sz="6500">
                <a:solidFill>
                  <a:schemeClr val="bg1"/>
                </a:solidFill>
                <a:latin typeface="Montserrat ExtraBold" panose="00000900000000000000" pitchFamily="2" charset="0"/>
              </a:defRPr>
            </a:lvl5pPr>
          </a:lstStyle>
          <a:p>
            <a:pPr lvl="0"/>
            <a:r>
              <a:rPr lang="da-DK" dirty="0"/>
              <a:t>Titel for sektion</a:t>
            </a:r>
          </a:p>
        </p:txBody>
      </p:sp>
      <p:pic>
        <p:nvPicPr>
          <p:cNvPr id="11" name="Billede 10">
            <a:extLst>
              <a:ext uri="{FF2B5EF4-FFF2-40B4-BE49-F238E27FC236}">
                <a16:creationId xmlns:a16="http://schemas.microsoft.com/office/drawing/2014/main" id="{EB7C5C89-3FCA-039D-3512-B82CC8495ED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19457" y="6110674"/>
            <a:ext cx="7272543" cy="524257"/>
          </a:xfrm>
          <a:prstGeom prst="rect">
            <a:avLst/>
          </a:prstGeom>
        </p:spPr>
      </p:pic>
      <p:sp>
        <p:nvSpPr>
          <p:cNvPr id="12" name="Pladsholder til billede 11">
            <a:extLst>
              <a:ext uri="{FF2B5EF4-FFF2-40B4-BE49-F238E27FC236}">
                <a16:creationId xmlns:a16="http://schemas.microsoft.com/office/drawing/2014/main" id="{DF45DC67-B412-E8C5-E20E-E3242A4A842E}"/>
              </a:ext>
            </a:extLst>
          </p:cNvPr>
          <p:cNvSpPr>
            <a:spLocks noGrp="1"/>
          </p:cNvSpPr>
          <p:nvPr>
            <p:ph type="pic" sz="quarter" idx="21" hasCustomPrompt="1"/>
          </p:nvPr>
        </p:nvSpPr>
        <p:spPr>
          <a:xfrm>
            <a:off x="0" y="0"/>
            <a:ext cx="12192000" cy="6632575"/>
          </a:xfrm>
          <a:custGeom>
            <a:avLst/>
            <a:gdLst>
              <a:gd name="connsiteX0" fmla="*/ 0 w 12192000"/>
              <a:gd name="connsiteY0" fmla="*/ 0 h 6632575"/>
              <a:gd name="connsiteX1" fmla="*/ 12192000 w 12192000"/>
              <a:gd name="connsiteY1" fmla="*/ 0 h 6632575"/>
              <a:gd name="connsiteX2" fmla="*/ 12192000 w 12192000"/>
              <a:gd name="connsiteY2" fmla="*/ 6109200 h 6632575"/>
              <a:gd name="connsiteX3" fmla="*/ 4919457 w 12192000"/>
              <a:gd name="connsiteY3" fmla="*/ 6109200 h 6632575"/>
              <a:gd name="connsiteX4" fmla="*/ 4919457 w 12192000"/>
              <a:gd name="connsiteY4" fmla="*/ 6632575 h 6632575"/>
              <a:gd name="connsiteX5" fmla="*/ 0 w 12192000"/>
              <a:gd name="connsiteY5" fmla="*/ 6632575 h 66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632575">
                <a:moveTo>
                  <a:pt x="0" y="0"/>
                </a:moveTo>
                <a:lnTo>
                  <a:pt x="12192000" y="0"/>
                </a:lnTo>
                <a:lnTo>
                  <a:pt x="12192000" y="6109200"/>
                </a:lnTo>
                <a:lnTo>
                  <a:pt x="4919457" y="6109200"/>
                </a:lnTo>
                <a:lnTo>
                  <a:pt x="4919457" y="6632575"/>
                </a:lnTo>
                <a:lnTo>
                  <a:pt x="0" y="6632575"/>
                </a:lnTo>
                <a:close/>
              </a:path>
            </a:pathLst>
          </a:custGeom>
        </p:spPr>
        <p:txBody>
          <a:bodyPr wrap="square" tIns="2088000" anchor="t" anchorCtr="0">
            <a:noAutofit/>
          </a:bodyPr>
          <a:lstStyle>
            <a:lvl1pPr marL="0" indent="0" algn="ctr">
              <a:spcAft>
                <a:spcPts val="0"/>
              </a:spcAft>
              <a:buNone/>
              <a:defRPr/>
            </a:lvl1pPr>
          </a:lstStyle>
          <a:p>
            <a:r>
              <a:rPr lang="da-DK" dirty="0"/>
              <a:t>Klik og indsæt foto </a:t>
            </a:r>
            <a:br>
              <a:rPr lang="da-DK" dirty="0"/>
            </a:br>
            <a:r>
              <a:rPr lang="da-DK" dirty="0"/>
              <a:t>– dernæst marker foto og læg bagest</a:t>
            </a:r>
          </a:p>
          <a:p>
            <a:endParaRPr lang="da-DK" dirty="0"/>
          </a:p>
          <a:p>
            <a:endParaRPr lang="da-DK" dirty="0"/>
          </a:p>
        </p:txBody>
      </p:sp>
    </p:spTree>
    <p:extLst>
      <p:ext uri="{BB962C8B-B14F-4D97-AF65-F5344CB8AC3E}">
        <p14:creationId xmlns:p14="http://schemas.microsoft.com/office/powerpoint/2010/main" val="2460067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4_hjælp - 05 mønster hvid">
    <p:bg>
      <p:bgPr>
        <a:solidFill>
          <a:schemeClr val="bg2"/>
        </a:solidFill>
        <a:effectLst/>
      </p:bgPr>
    </p:bg>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B961D636-865A-B106-3957-1174F74B0B2E}"/>
              </a:ext>
            </a:extLst>
          </p:cNvPr>
          <p:cNvGrpSpPr/>
          <p:nvPr userDrawn="1"/>
        </p:nvGrpSpPr>
        <p:grpSpPr>
          <a:xfrm>
            <a:off x="280396" y="467834"/>
            <a:ext cx="4497387" cy="5478423"/>
            <a:chOff x="407988" y="862577"/>
            <a:chExt cx="4497387" cy="4229835"/>
          </a:xfrm>
        </p:grpSpPr>
        <p:sp>
          <p:nvSpPr>
            <p:cNvPr id="5" name="Tekstfelt 4">
              <a:extLst>
                <a:ext uri="{FF2B5EF4-FFF2-40B4-BE49-F238E27FC236}">
                  <a16:creationId xmlns:a16="http://schemas.microsoft.com/office/drawing/2014/main" id="{2786B141-EBB7-BAC8-35DE-9A107362C518}"/>
                </a:ext>
              </a:extLst>
            </p:cNvPr>
            <p:cNvSpPr txBox="1"/>
            <p:nvPr userDrawn="1"/>
          </p:nvSpPr>
          <p:spPr>
            <a:xfrm>
              <a:off x="407988" y="862577"/>
              <a:ext cx="4497387" cy="42298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05 - hvid</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foto.</a:t>
              </a:r>
            </a:p>
            <a:p>
              <a:endParaRPr lang="da-DK" sz="1400" b="1" dirty="0"/>
            </a:p>
            <a:p>
              <a:endParaRPr lang="da-DK" sz="1400" b="1" dirty="0"/>
            </a:p>
            <a:p>
              <a:endParaRPr lang="da-DK" sz="1400" b="1" dirty="0"/>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6" name="Gruppe 5">
              <a:extLst>
                <a:ext uri="{FF2B5EF4-FFF2-40B4-BE49-F238E27FC236}">
                  <a16:creationId xmlns:a16="http://schemas.microsoft.com/office/drawing/2014/main" id="{AEE51D43-9EC8-FFB2-639C-14F35259EEE5}"/>
                </a:ext>
              </a:extLst>
            </p:cNvPr>
            <p:cNvGrpSpPr/>
            <p:nvPr userDrawn="1"/>
          </p:nvGrpSpPr>
          <p:grpSpPr>
            <a:xfrm>
              <a:off x="790575" y="3613935"/>
              <a:ext cx="2228850" cy="847725"/>
              <a:chOff x="790575" y="3613935"/>
              <a:chExt cx="2228850" cy="847725"/>
            </a:xfrm>
          </p:grpSpPr>
          <p:pic>
            <p:nvPicPr>
              <p:cNvPr id="7" name="Billede 6">
                <a:extLst>
                  <a:ext uri="{FF2B5EF4-FFF2-40B4-BE49-F238E27FC236}">
                    <a16:creationId xmlns:a16="http://schemas.microsoft.com/office/drawing/2014/main" id="{4C204432-B8F1-8F6A-A9A9-F4C00D64FF18}"/>
                  </a:ext>
                </a:extLst>
              </p:cNvPr>
              <p:cNvPicPr>
                <a:picLocks noChangeAspect="1"/>
              </p:cNvPicPr>
              <p:nvPr userDrawn="1"/>
            </p:nvPicPr>
            <p:blipFill>
              <a:blip r:embed="rId2"/>
              <a:stretch>
                <a:fillRect/>
              </a:stretch>
            </p:blipFill>
            <p:spPr>
              <a:xfrm>
                <a:off x="790575" y="3613935"/>
                <a:ext cx="2228850" cy="847725"/>
              </a:xfrm>
              <a:prstGeom prst="rect">
                <a:avLst/>
              </a:prstGeom>
            </p:spPr>
          </p:pic>
          <p:sp>
            <p:nvSpPr>
              <p:cNvPr id="8" name="Pil: venstre 7">
                <a:extLst>
                  <a:ext uri="{FF2B5EF4-FFF2-40B4-BE49-F238E27FC236}">
                    <a16:creationId xmlns:a16="http://schemas.microsoft.com/office/drawing/2014/main" id="{F0148916-97B7-59FE-4D56-A07BE598AD23}"/>
                  </a:ext>
                </a:extLst>
              </p:cNvPr>
              <p:cNvSpPr/>
              <p:nvPr userDrawn="1"/>
            </p:nvSpPr>
            <p:spPr>
              <a:xfrm>
                <a:off x="1962150" y="4137208"/>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382CDF5B-9429-4E6A-86E2-C2C235C0566B}"/>
                  </a:ext>
                </a:extLst>
              </p:cNvPr>
              <p:cNvSpPr/>
              <p:nvPr userDrawn="1"/>
            </p:nvSpPr>
            <p:spPr>
              <a:xfrm>
                <a:off x="1512396" y="4021867"/>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grpSp>
      <p:sp>
        <p:nvSpPr>
          <p:cNvPr id="15" name="Pladsholder til tekst 2">
            <a:extLst>
              <a:ext uri="{FF2B5EF4-FFF2-40B4-BE49-F238E27FC236}">
                <a16:creationId xmlns:a16="http://schemas.microsoft.com/office/drawing/2014/main" id="{5C3BC575-792A-88A3-8F84-5F241A906BC0}"/>
              </a:ext>
            </a:extLst>
          </p:cNvPr>
          <p:cNvSpPr>
            <a:spLocks noGrp="1" noChangeAspect="1"/>
          </p:cNvSpPr>
          <p:nvPr>
            <p:ph type="body" sz="quarter" idx="22" hasCustomPrompt="1"/>
          </p:nvPr>
        </p:nvSpPr>
        <p:spPr>
          <a:xfrm>
            <a:off x="5408020" y="360556"/>
            <a:ext cx="6120997" cy="6162449"/>
          </a:xfrm>
          <a:blipFill dpi="0" rotWithShape="1">
            <a:blip r:embed="rId3">
              <a:alphaModFix amt="60000"/>
            </a:blip>
            <a:srcRect/>
            <a:stretch>
              <a:fillRect/>
            </a:stretch>
          </a:blipFill>
        </p:spPr>
        <p:txBody>
          <a:bodyPr/>
          <a:lstStyle>
            <a:lvl1pPr marL="0" indent="0">
              <a:buNone/>
              <a:defRPr sz="1200">
                <a:solidFill>
                  <a:schemeClr val="bg1">
                    <a:lumMod val="85000"/>
                  </a:schemeClr>
                </a:solidFill>
              </a:defRPr>
            </a:lvl1pPr>
          </a:lstStyle>
          <a:p>
            <a:pPr lvl="0"/>
            <a:r>
              <a:rPr lang="da-DK" dirty="0"/>
              <a:t>05 Mønster</a:t>
            </a:r>
          </a:p>
        </p:txBody>
      </p:sp>
    </p:spTree>
    <p:extLst>
      <p:ext uri="{BB962C8B-B14F-4D97-AF65-F5344CB8AC3E}">
        <p14:creationId xmlns:p14="http://schemas.microsoft.com/office/powerpoint/2010/main" val="192941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4_hjælp - 06 mønster hvid">
    <p:bg>
      <p:bgPr>
        <a:solidFill>
          <a:schemeClr val="bg2"/>
        </a:solidFill>
        <a:effectLst/>
      </p:bgPr>
    </p:bg>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9A6D57D9-1A5E-7FD8-9552-8CB89504611E}"/>
              </a:ext>
            </a:extLst>
          </p:cNvPr>
          <p:cNvGrpSpPr/>
          <p:nvPr userDrawn="1"/>
        </p:nvGrpSpPr>
        <p:grpSpPr>
          <a:xfrm>
            <a:off x="280396" y="467834"/>
            <a:ext cx="4497387" cy="5478423"/>
            <a:chOff x="407988" y="862577"/>
            <a:chExt cx="4497387" cy="4229835"/>
          </a:xfrm>
        </p:grpSpPr>
        <p:sp>
          <p:nvSpPr>
            <p:cNvPr id="5" name="Tekstfelt 4">
              <a:extLst>
                <a:ext uri="{FF2B5EF4-FFF2-40B4-BE49-F238E27FC236}">
                  <a16:creationId xmlns:a16="http://schemas.microsoft.com/office/drawing/2014/main" id="{535190BE-F697-673C-1475-A6507E7EEBD1}"/>
                </a:ext>
              </a:extLst>
            </p:cNvPr>
            <p:cNvSpPr txBox="1"/>
            <p:nvPr userDrawn="1"/>
          </p:nvSpPr>
          <p:spPr>
            <a:xfrm>
              <a:off x="407988" y="862577"/>
              <a:ext cx="4497387" cy="42298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06 - hvid</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foto.</a:t>
              </a:r>
            </a:p>
            <a:p>
              <a:endParaRPr lang="da-DK" sz="1400" b="1" dirty="0"/>
            </a:p>
            <a:p>
              <a:endParaRPr lang="da-DK" sz="1400" b="1" dirty="0"/>
            </a:p>
            <a:p>
              <a:endParaRPr lang="da-DK" sz="1400" b="1" dirty="0"/>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6" name="Gruppe 5">
              <a:extLst>
                <a:ext uri="{FF2B5EF4-FFF2-40B4-BE49-F238E27FC236}">
                  <a16:creationId xmlns:a16="http://schemas.microsoft.com/office/drawing/2014/main" id="{D7BB1125-807A-3B22-19D0-F7867E548D3A}"/>
                </a:ext>
              </a:extLst>
            </p:cNvPr>
            <p:cNvGrpSpPr/>
            <p:nvPr userDrawn="1"/>
          </p:nvGrpSpPr>
          <p:grpSpPr>
            <a:xfrm>
              <a:off x="790575" y="3613935"/>
              <a:ext cx="2228850" cy="847725"/>
              <a:chOff x="790575" y="3613935"/>
              <a:chExt cx="2228850" cy="847725"/>
            </a:xfrm>
          </p:grpSpPr>
          <p:pic>
            <p:nvPicPr>
              <p:cNvPr id="7" name="Billede 6">
                <a:extLst>
                  <a:ext uri="{FF2B5EF4-FFF2-40B4-BE49-F238E27FC236}">
                    <a16:creationId xmlns:a16="http://schemas.microsoft.com/office/drawing/2014/main" id="{C267393D-FCD5-4BCD-C6B7-C7E7F792D87B}"/>
                  </a:ext>
                </a:extLst>
              </p:cNvPr>
              <p:cNvPicPr>
                <a:picLocks noChangeAspect="1"/>
              </p:cNvPicPr>
              <p:nvPr userDrawn="1"/>
            </p:nvPicPr>
            <p:blipFill>
              <a:blip r:embed="rId2"/>
              <a:stretch>
                <a:fillRect/>
              </a:stretch>
            </p:blipFill>
            <p:spPr>
              <a:xfrm>
                <a:off x="790575" y="3613935"/>
                <a:ext cx="2228850" cy="847725"/>
              </a:xfrm>
              <a:prstGeom prst="rect">
                <a:avLst/>
              </a:prstGeom>
            </p:spPr>
          </p:pic>
          <p:sp>
            <p:nvSpPr>
              <p:cNvPr id="8" name="Pil: venstre 7">
                <a:extLst>
                  <a:ext uri="{FF2B5EF4-FFF2-40B4-BE49-F238E27FC236}">
                    <a16:creationId xmlns:a16="http://schemas.microsoft.com/office/drawing/2014/main" id="{34D937BA-2131-60AA-2DB0-030DE303BC9C}"/>
                  </a:ext>
                </a:extLst>
              </p:cNvPr>
              <p:cNvSpPr/>
              <p:nvPr userDrawn="1"/>
            </p:nvSpPr>
            <p:spPr>
              <a:xfrm>
                <a:off x="1962150" y="4137208"/>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568E66B4-AFF2-318D-5BA3-36C89055CB6F}"/>
                  </a:ext>
                </a:extLst>
              </p:cNvPr>
              <p:cNvSpPr/>
              <p:nvPr userDrawn="1"/>
            </p:nvSpPr>
            <p:spPr>
              <a:xfrm>
                <a:off x="1512396" y="4021867"/>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grpSp>
      <p:sp>
        <p:nvSpPr>
          <p:cNvPr id="15" name="Pladsholder til tekst 2">
            <a:extLst>
              <a:ext uri="{FF2B5EF4-FFF2-40B4-BE49-F238E27FC236}">
                <a16:creationId xmlns:a16="http://schemas.microsoft.com/office/drawing/2014/main" id="{270194F5-5783-6C28-5B2C-82B41D08BF26}"/>
              </a:ext>
            </a:extLst>
          </p:cNvPr>
          <p:cNvSpPr>
            <a:spLocks noGrp="1" noChangeAspect="1"/>
          </p:cNvSpPr>
          <p:nvPr>
            <p:ph type="body" sz="quarter" idx="24" hasCustomPrompt="1"/>
          </p:nvPr>
        </p:nvSpPr>
        <p:spPr>
          <a:xfrm>
            <a:off x="5276398" y="374513"/>
            <a:ext cx="6915602" cy="6109200"/>
          </a:xfrm>
          <a:blipFill dpi="0" rotWithShape="1">
            <a:blip r:embed="rId3">
              <a:alphaModFix amt="60000"/>
            </a:blip>
            <a:srcRect/>
            <a:stretch>
              <a:fillRect/>
            </a:stretch>
          </a:blipFill>
        </p:spPr>
        <p:txBody>
          <a:bodyPr/>
          <a:lstStyle>
            <a:lvl1pPr marL="0" indent="0">
              <a:buNone/>
              <a:defRPr sz="1200">
                <a:solidFill>
                  <a:schemeClr val="bg1">
                    <a:lumMod val="85000"/>
                  </a:schemeClr>
                </a:solidFill>
              </a:defRPr>
            </a:lvl1pPr>
          </a:lstStyle>
          <a:p>
            <a:pPr lvl="0"/>
            <a:r>
              <a:rPr lang="da-DK" dirty="0"/>
              <a:t>06 Mønster</a:t>
            </a:r>
          </a:p>
        </p:txBody>
      </p:sp>
    </p:spTree>
    <p:extLst>
      <p:ext uri="{BB962C8B-B14F-4D97-AF65-F5344CB8AC3E}">
        <p14:creationId xmlns:p14="http://schemas.microsoft.com/office/powerpoint/2010/main" val="1790258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4_hjælp - 07 mønster hvid">
    <p:bg>
      <p:bgPr>
        <a:solidFill>
          <a:schemeClr val="bg2"/>
        </a:solidFill>
        <a:effectLst/>
      </p:bgPr>
    </p:bg>
    <p:spTree>
      <p:nvGrpSpPr>
        <p:cNvPr id="1" name=""/>
        <p:cNvGrpSpPr/>
        <p:nvPr/>
      </p:nvGrpSpPr>
      <p:grpSpPr>
        <a:xfrm>
          <a:off x="0" y="0"/>
          <a:ext cx="0" cy="0"/>
          <a:chOff x="0" y="0"/>
          <a:chExt cx="0" cy="0"/>
        </a:xfrm>
      </p:grpSpPr>
      <p:grpSp>
        <p:nvGrpSpPr>
          <p:cNvPr id="4" name="Gruppe 3">
            <a:extLst>
              <a:ext uri="{FF2B5EF4-FFF2-40B4-BE49-F238E27FC236}">
                <a16:creationId xmlns:a16="http://schemas.microsoft.com/office/drawing/2014/main" id="{40330F42-5598-F1EC-3875-71ED4CBDABDA}"/>
              </a:ext>
            </a:extLst>
          </p:cNvPr>
          <p:cNvGrpSpPr/>
          <p:nvPr userDrawn="1"/>
        </p:nvGrpSpPr>
        <p:grpSpPr>
          <a:xfrm>
            <a:off x="280396" y="467834"/>
            <a:ext cx="4497387" cy="5047536"/>
            <a:chOff x="407988" y="862577"/>
            <a:chExt cx="4497387" cy="3897152"/>
          </a:xfrm>
        </p:grpSpPr>
        <p:sp>
          <p:nvSpPr>
            <p:cNvPr id="5" name="Tekstfelt 4">
              <a:extLst>
                <a:ext uri="{FF2B5EF4-FFF2-40B4-BE49-F238E27FC236}">
                  <a16:creationId xmlns:a16="http://schemas.microsoft.com/office/drawing/2014/main" id="{9E257F6B-4238-DC01-63DC-7C029CB83A5B}"/>
                </a:ext>
              </a:extLst>
            </p:cNvPr>
            <p:cNvSpPr txBox="1"/>
            <p:nvPr userDrawn="1"/>
          </p:nvSpPr>
          <p:spPr>
            <a:xfrm>
              <a:off x="407988" y="862577"/>
              <a:ext cx="4497387" cy="38971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07 - hvid</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foto.</a:t>
              </a:r>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br>
                <a:rPr lang="da-DK" sz="1400" b="0" dirty="0"/>
              </a:br>
              <a:br>
                <a:rPr lang="da-DK" sz="1400" b="0" dirty="0"/>
              </a:br>
              <a:br>
                <a:rPr lang="da-DK" sz="1400" b="0" dirty="0"/>
              </a:br>
              <a:br>
                <a:rPr lang="da-DK" sz="1400" b="0" dirty="0"/>
              </a:br>
              <a:endParaRPr lang="da-DK" sz="1400" b="0" dirty="0"/>
            </a:p>
            <a:p>
              <a:pPr marL="0" indent="0">
                <a:buFont typeface="Arial" panose="020B0604020202020204" pitchFamily="34" charset="0"/>
                <a:buNone/>
              </a:pP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6" name="Gruppe 5">
              <a:extLst>
                <a:ext uri="{FF2B5EF4-FFF2-40B4-BE49-F238E27FC236}">
                  <a16:creationId xmlns:a16="http://schemas.microsoft.com/office/drawing/2014/main" id="{24E58634-A8BC-31C4-B6B2-1F19F811FCE1}"/>
                </a:ext>
              </a:extLst>
            </p:cNvPr>
            <p:cNvGrpSpPr/>
            <p:nvPr userDrawn="1"/>
          </p:nvGrpSpPr>
          <p:grpSpPr>
            <a:xfrm>
              <a:off x="790575" y="3203471"/>
              <a:ext cx="2228850" cy="847725"/>
              <a:chOff x="790575" y="3203471"/>
              <a:chExt cx="2228850" cy="847725"/>
            </a:xfrm>
          </p:grpSpPr>
          <p:pic>
            <p:nvPicPr>
              <p:cNvPr id="7" name="Billede 6">
                <a:extLst>
                  <a:ext uri="{FF2B5EF4-FFF2-40B4-BE49-F238E27FC236}">
                    <a16:creationId xmlns:a16="http://schemas.microsoft.com/office/drawing/2014/main" id="{BB83DFB3-D9C0-ECFB-B655-600B667C4278}"/>
                  </a:ext>
                </a:extLst>
              </p:cNvPr>
              <p:cNvPicPr>
                <a:picLocks noChangeAspect="1"/>
              </p:cNvPicPr>
              <p:nvPr userDrawn="1"/>
            </p:nvPicPr>
            <p:blipFill>
              <a:blip r:embed="rId2"/>
              <a:stretch>
                <a:fillRect/>
              </a:stretch>
            </p:blipFill>
            <p:spPr>
              <a:xfrm>
                <a:off x="790575" y="3203471"/>
                <a:ext cx="2228850" cy="847725"/>
              </a:xfrm>
              <a:prstGeom prst="rect">
                <a:avLst/>
              </a:prstGeom>
            </p:spPr>
          </p:pic>
          <p:sp>
            <p:nvSpPr>
              <p:cNvPr id="8" name="Pil: venstre 7">
                <a:extLst>
                  <a:ext uri="{FF2B5EF4-FFF2-40B4-BE49-F238E27FC236}">
                    <a16:creationId xmlns:a16="http://schemas.microsoft.com/office/drawing/2014/main" id="{0BC86395-92C9-0B05-C139-5BC203D28A7B}"/>
                  </a:ext>
                </a:extLst>
              </p:cNvPr>
              <p:cNvSpPr/>
              <p:nvPr userDrawn="1"/>
            </p:nvSpPr>
            <p:spPr>
              <a:xfrm>
                <a:off x="1962150" y="3726746"/>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a:extLst>
                  <a:ext uri="{FF2B5EF4-FFF2-40B4-BE49-F238E27FC236}">
                    <a16:creationId xmlns:a16="http://schemas.microsoft.com/office/drawing/2014/main" id="{E2660D0E-5389-39D7-5321-32ACFA400AB8}"/>
                  </a:ext>
                </a:extLst>
              </p:cNvPr>
              <p:cNvSpPr/>
              <p:nvPr userDrawn="1"/>
            </p:nvSpPr>
            <p:spPr>
              <a:xfrm>
                <a:off x="1512396" y="3611406"/>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grpSp>
      <p:sp>
        <p:nvSpPr>
          <p:cNvPr id="15" name="Pladsholder til tekst 2">
            <a:extLst>
              <a:ext uri="{FF2B5EF4-FFF2-40B4-BE49-F238E27FC236}">
                <a16:creationId xmlns:a16="http://schemas.microsoft.com/office/drawing/2014/main" id="{5C1FC26D-DA2F-60F7-4A2B-8587D14AEA05}"/>
              </a:ext>
            </a:extLst>
          </p:cNvPr>
          <p:cNvSpPr>
            <a:spLocks noGrp="1" noChangeAspect="1"/>
          </p:cNvSpPr>
          <p:nvPr>
            <p:ph type="body" sz="quarter" idx="24" hasCustomPrompt="1"/>
          </p:nvPr>
        </p:nvSpPr>
        <p:spPr>
          <a:xfrm>
            <a:off x="6614026" y="395549"/>
            <a:ext cx="4914991" cy="6090316"/>
          </a:xfrm>
          <a:blipFill dpi="0" rotWithShape="1">
            <a:blip r:embed="rId3">
              <a:alphaModFix amt="60000"/>
            </a:blip>
            <a:srcRect/>
            <a:stretch>
              <a:fillRect/>
            </a:stretch>
          </a:blipFill>
        </p:spPr>
        <p:txBody>
          <a:bodyPr/>
          <a:lstStyle>
            <a:lvl1pPr marL="0" indent="0">
              <a:buNone/>
              <a:defRPr sz="1200">
                <a:solidFill>
                  <a:schemeClr val="bg1">
                    <a:lumMod val="85000"/>
                  </a:schemeClr>
                </a:solidFill>
              </a:defRPr>
            </a:lvl1pPr>
          </a:lstStyle>
          <a:p>
            <a:pPr lvl="0"/>
            <a:r>
              <a:rPr lang="da-DK" dirty="0"/>
              <a:t>07 Mønster</a:t>
            </a:r>
          </a:p>
        </p:txBody>
      </p:sp>
    </p:spTree>
    <p:extLst>
      <p:ext uri="{BB962C8B-B14F-4D97-AF65-F5344CB8AC3E}">
        <p14:creationId xmlns:p14="http://schemas.microsoft.com/office/powerpoint/2010/main" val="2634916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04_hjælp - 01 mønster sort">
    <p:bg>
      <p:bgPr>
        <a:solidFill>
          <a:schemeClr val="bg2"/>
        </a:solidFill>
        <a:effectLst/>
      </p:bgPr>
    </p:bg>
    <p:spTree>
      <p:nvGrpSpPr>
        <p:cNvPr id="1" name=""/>
        <p:cNvGrpSpPr/>
        <p:nvPr/>
      </p:nvGrpSpPr>
      <p:grpSpPr>
        <a:xfrm>
          <a:off x="0" y="0"/>
          <a:ext cx="0" cy="0"/>
          <a:chOff x="0" y="0"/>
          <a:chExt cx="0" cy="0"/>
        </a:xfrm>
      </p:grpSpPr>
      <p:sp>
        <p:nvSpPr>
          <p:cNvPr id="9" name="Tekstfelt 8">
            <a:extLst>
              <a:ext uri="{FF2B5EF4-FFF2-40B4-BE49-F238E27FC236}">
                <a16:creationId xmlns:a16="http://schemas.microsoft.com/office/drawing/2014/main" id="{81A1FE61-6C28-AD1C-29BE-7946D0E7572B}"/>
              </a:ext>
            </a:extLst>
          </p:cNvPr>
          <p:cNvSpPr txBox="1"/>
          <p:nvPr userDrawn="1"/>
        </p:nvSpPr>
        <p:spPr>
          <a:xfrm>
            <a:off x="280396" y="467834"/>
            <a:ext cx="4497387"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01 - sort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indholdssider med hvid baggrund.</a:t>
            </a:r>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endParaRPr lang="da-DK" sz="1400" b="0" dirty="0"/>
          </a:p>
          <a:p>
            <a:pPr marL="0" indent="0">
              <a:buFont typeface="Arial" panose="020B0604020202020204" pitchFamily="34" charset="0"/>
              <a:buNone/>
            </a:pPr>
            <a:br>
              <a:rPr lang="da-DK" sz="1400" b="0" dirty="0"/>
            </a:b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11" name="Gruppe 10">
            <a:extLst>
              <a:ext uri="{FF2B5EF4-FFF2-40B4-BE49-F238E27FC236}">
                <a16:creationId xmlns:a16="http://schemas.microsoft.com/office/drawing/2014/main" id="{7255C338-075E-5F11-2DBE-832BE507F782}"/>
              </a:ext>
            </a:extLst>
          </p:cNvPr>
          <p:cNvGrpSpPr/>
          <p:nvPr userDrawn="1"/>
        </p:nvGrpSpPr>
        <p:grpSpPr>
          <a:xfrm>
            <a:off x="658813" y="3721267"/>
            <a:ext cx="2228850" cy="1048972"/>
            <a:chOff x="790575" y="3593996"/>
            <a:chExt cx="2228850" cy="847725"/>
          </a:xfrm>
        </p:grpSpPr>
        <p:pic>
          <p:nvPicPr>
            <p:cNvPr id="12" name="Billede 11">
              <a:extLst>
                <a:ext uri="{FF2B5EF4-FFF2-40B4-BE49-F238E27FC236}">
                  <a16:creationId xmlns:a16="http://schemas.microsoft.com/office/drawing/2014/main" id="{F69F35B4-2B38-7BB9-10E4-8D1D43DD10AF}"/>
                </a:ext>
              </a:extLst>
            </p:cNvPr>
            <p:cNvPicPr>
              <a:picLocks noChangeAspect="1"/>
            </p:cNvPicPr>
            <p:nvPr userDrawn="1"/>
          </p:nvPicPr>
          <p:blipFill>
            <a:blip r:embed="rId2"/>
            <a:stretch>
              <a:fillRect/>
            </a:stretch>
          </p:blipFill>
          <p:spPr>
            <a:xfrm>
              <a:off x="790575" y="3593996"/>
              <a:ext cx="2228850" cy="847725"/>
            </a:xfrm>
            <a:prstGeom prst="rect">
              <a:avLst/>
            </a:prstGeom>
          </p:spPr>
        </p:pic>
        <p:sp>
          <p:nvSpPr>
            <p:cNvPr id="13" name="Pil: venstre 12">
              <a:extLst>
                <a:ext uri="{FF2B5EF4-FFF2-40B4-BE49-F238E27FC236}">
                  <a16:creationId xmlns:a16="http://schemas.microsoft.com/office/drawing/2014/main" id="{86900C1A-D9B9-A406-5BF5-2BBF057EEC48}"/>
                </a:ext>
              </a:extLst>
            </p:cNvPr>
            <p:cNvSpPr/>
            <p:nvPr userDrawn="1"/>
          </p:nvSpPr>
          <p:spPr>
            <a:xfrm>
              <a:off x="1962150" y="4126712"/>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Ellipse 13">
              <a:extLst>
                <a:ext uri="{FF2B5EF4-FFF2-40B4-BE49-F238E27FC236}">
                  <a16:creationId xmlns:a16="http://schemas.microsoft.com/office/drawing/2014/main" id="{245859E4-E5CE-7A28-E428-9E8940A8C011}"/>
                </a:ext>
              </a:extLst>
            </p:cNvPr>
            <p:cNvSpPr/>
            <p:nvPr userDrawn="1"/>
          </p:nvSpPr>
          <p:spPr>
            <a:xfrm>
              <a:off x="1512396" y="4011372"/>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8" name="Pladsholder til tekst 2">
            <a:extLst>
              <a:ext uri="{FF2B5EF4-FFF2-40B4-BE49-F238E27FC236}">
                <a16:creationId xmlns:a16="http://schemas.microsoft.com/office/drawing/2014/main" id="{37EA65D4-1114-1B33-DDBE-A83E8AAD4810}"/>
              </a:ext>
            </a:extLst>
          </p:cNvPr>
          <p:cNvSpPr>
            <a:spLocks noGrp="1" noChangeAspect="1"/>
          </p:cNvSpPr>
          <p:nvPr>
            <p:ph type="body" sz="quarter" idx="19" hasCustomPrompt="1"/>
          </p:nvPr>
        </p:nvSpPr>
        <p:spPr>
          <a:xfrm>
            <a:off x="5427231" y="703853"/>
            <a:ext cx="6769289" cy="5478422"/>
          </a:xfrm>
          <a:blipFill>
            <a:blip r:embed="rId3">
              <a:alphaModFix amt="10000"/>
            </a:blip>
            <a:stretch>
              <a:fillRect/>
            </a:stretch>
          </a:blipFill>
        </p:spPr>
        <p:txBody>
          <a:bodyPr/>
          <a:lstStyle>
            <a:lvl1pPr marL="0" indent="0">
              <a:buNone/>
              <a:defRPr sz="1200">
                <a:solidFill>
                  <a:schemeClr val="bg1">
                    <a:lumMod val="85000"/>
                  </a:schemeClr>
                </a:solidFill>
              </a:defRPr>
            </a:lvl1pPr>
          </a:lstStyle>
          <a:p>
            <a:pPr lvl="0"/>
            <a:r>
              <a:rPr lang="da-DK" dirty="0"/>
              <a:t>01 Mønster</a:t>
            </a:r>
          </a:p>
        </p:txBody>
      </p:sp>
    </p:spTree>
    <p:extLst>
      <p:ext uri="{BB962C8B-B14F-4D97-AF65-F5344CB8AC3E}">
        <p14:creationId xmlns:p14="http://schemas.microsoft.com/office/powerpoint/2010/main" val="3903220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04_hjælp - 02 mønster sort">
    <p:bg>
      <p:bgPr>
        <a:solidFill>
          <a:schemeClr val="bg2"/>
        </a:solidFill>
        <a:effectLst/>
      </p:bgPr>
    </p:bg>
    <p:spTree>
      <p:nvGrpSpPr>
        <p:cNvPr id="1" name=""/>
        <p:cNvGrpSpPr/>
        <p:nvPr/>
      </p:nvGrpSpPr>
      <p:grpSpPr>
        <a:xfrm>
          <a:off x="0" y="0"/>
          <a:ext cx="0" cy="0"/>
          <a:chOff x="0" y="0"/>
          <a:chExt cx="0" cy="0"/>
        </a:xfrm>
      </p:grpSpPr>
      <p:sp>
        <p:nvSpPr>
          <p:cNvPr id="18" name="Pladsholder til tekst 2">
            <a:extLst>
              <a:ext uri="{FF2B5EF4-FFF2-40B4-BE49-F238E27FC236}">
                <a16:creationId xmlns:a16="http://schemas.microsoft.com/office/drawing/2014/main" id="{D65751F9-B2EF-233A-5652-F9CB1A3DF222}"/>
              </a:ext>
            </a:extLst>
          </p:cNvPr>
          <p:cNvSpPr>
            <a:spLocks noGrp="1" noChangeAspect="1"/>
          </p:cNvSpPr>
          <p:nvPr>
            <p:ph type="body" sz="quarter" idx="19" hasCustomPrompt="1"/>
          </p:nvPr>
        </p:nvSpPr>
        <p:spPr>
          <a:xfrm>
            <a:off x="5427231" y="703853"/>
            <a:ext cx="6769289" cy="5478422"/>
          </a:xfrm>
          <a:blipFill dpi="0" rotWithShape="1">
            <a:blip r:embed="rId2">
              <a:alphaModFix amt="10000"/>
            </a:blip>
            <a:srcRect/>
            <a:stretch>
              <a:fillRect/>
            </a:stretch>
          </a:blipFill>
        </p:spPr>
        <p:txBody>
          <a:bodyPr/>
          <a:lstStyle>
            <a:lvl1pPr marL="0" indent="0">
              <a:buNone/>
              <a:defRPr sz="1200">
                <a:solidFill>
                  <a:schemeClr val="bg1">
                    <a:lumMod val="85000"/>
                  </a:schemeClr>
                </a:solidFill>
              </a:defRPr>
            </a:lvl1pPr>
          </a:lstStyle>
          <a:p>
            <a:pPr lvl="0"/>
            <a:r>
              <a:rPr lang="da-DK" dirty="0"/>
              <a:t>02 Mønster</a:t>
            </a:r>
          </a:p>
        </p:txBody>
      </p:sp>
      <p:sp>
        <p:nvSpPr>
          <p:cNvPr id="23" name="Tekstfelt 22">
            <a:extLst>
              <a:ext uri="{FF2B5EF4-FFF2-40B4-BE49-F238E27FC236}">
                <a16:creationId xmlns:a16="http://schemas.microsoft.com/office/drawing/2014/main" id="{B622BE1C-8F81-7B91-68FE-9AC97DBDB170}"/>
              </a:ext>
            </a:extLst>
          </p:cNvPr>
          <p:cNvSpPr txBox="1"/>
          <p:nvPr userDrawn="1"/>
        </p:nvSpPr>
        <p:spPr>
          <a:xfrm>
            <a:off x="280396" y="467834"/>
            <a:ext cx="4497387"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02 - sort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indholdssider med hvid baggrund.</a:t>
            </a:r>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endParaRPr lang="da-DK" sz="1400" b="0" dirty="0"/>
          </a:p>
          <a:p>
            <a:pPr marL="0" indent="0">
              <a:buFont typeface="Arial" panose="020B0604020202020204" pitchFamily="34" charset="0"/>
              <a:buNone/>
            </a:pPr>
            <a:br>
              <a:rPr lang="da-DK" sz="1400" b="0" dirty="0"/>
            </a:b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24" name="Gruppe 23">
            <a:extLst>
              <a:ext uri="{FF2B5EF4-FFF2-40B4-BE49-F238E27FC236}">
                <a16:creationId xmlns:a16="http://schemas.microsoft.com/office/drawing/2014/main" id="{2DA08341-B394-66FA-001D-96EBE117EA96}"/>
              </a:ext>
            </a:extLst>
          </p:cNvPr>
          <p:cNvGrpSpPr/>
          <p:nvPr userDrawn="1"/>
        </p:nvGrpSpPr>
        <p:grpSpPr>
          <a:xfrm>
            <a:off x="658813" y="3721267"/>
            <a:ext cx="2228850" cy="1048972"/>
            <a:chOff x="790575" y="3593996"/>
            <a:chExt cx="2228850" cy="847725"/>
          </a:xfrm>
        </p:grpSpPr>
        <p:pic>
          <p:nvPicPr>
            <p:cNvPr id="25" name="Billede 24">
              <a:extLst>
                <a:ext uri="{FF2B5EF4-FFF2-40B4-BE49-F238E27FC236}">
                  <a16:creationId xmlns:a16="http://schemas.microsoft.com/office/drawing/2014/main" id="{91488000-3AFF-19F6-80C2-E697939C13E6}"/>
                </a:ext>
              </a:extLst>
            </p:cNvPr>
            <p:cNvPicPr>
              <a:picLocks noChangeAspect="1"/>
            </p:cNvPicPr>
            <p:nvPr userDrawn="1"/>
          </p:nvPicPr>
          <p:blipFill>
            <a:blip r:embed="rId3"/>
            <a:stretch>
              <a:fillRect/>
            </a:stretch>
          </p:blipFill>
          <p:spPr>
            <a:xfrm>
              <a:off x="790575" y="3593996"/>
              <a:ext cx="2228850" cy="847725"/>
            </a:xfrm>
            <a:prstGeom prst="rect">
              <a:avLst/>
            </a:prstGeom>
          </p:spPr>
        </p:pic>
        <p:sp>
          <p:nvSpPr>
            <p:cNvPr id="26" name="Pil: venstre 25">
              <a:extLst>
                <a:ext uri="{FF2B5EF4-FFF2-40B4-BE49-F238E27FC236}">
                  <a16:creationId xmlns:a16="http://schemas.microsoft.com/office/drawing/2014/main" id="{529EFFCC-EAAF-E577-6DF1-A83FD287DA56}"/>
                </a:ext>
              </a:extLst>
            </p:cNvPr>
            <p:cNvSpPr/>
            <p:nvPr userDrawn="1"/>
          </p:nvSpPr>
          <p:spPr>
            <a:xfrm>
              <a:off x="1962150" y="4126712"/>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Ellipse 26">
              <a:extLst>
                <a:ext uri="{FF2B5EF4-FFF2-40B4-BE49-F238E27FC236}">
                  <a16:creationId xmlns:a16="http://schemas.microsoft.com/office/drawing/2014/main" id="{02D3C8B5-9857-D31D-BE09-4731211E084F}"/>
                </a:ext>
              </a:extLst>
            </p:cNvPr>
            <p:cNvSpPr/>
            <p:nvPr userDrawn="1"/>
          </p:nvSpPr>
          <p:spPr>
            <a:xfrm>
              <a:off x="1512396" y="4011372"/>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4220577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04_hjælp - 03 mønster sort">
    <p:bg>
      <p:bgPr>
        <a:solidFill>
          <a:schemeClr val="bg2"/>
        </a:solidFill>
        <a:effectLst/>
      </p:bgPr>
    </p:bg>
    <p:spTree>
      <p:nvGrpSpPr>
        <p:cNvPr id="1" name=""/>
        <p:cNvGrpSpPr/>
        <p:nvPr/>
      </p:nvGrpSpPr>
      <p:grpSpPr>
        <a:xfrm>
          <a:off x="0" y="0"/>
          <a:ext cx="0" cy="0"/>
          <a:chOff x="0" y="0"/>
          <a:chExt cx="0" cy="0"/>
        </a:xfrm>
      </p:grpSpPr>
      <p:sp>
        <p:nvSpPr>
          <p:cNvPr id="16" name="Pladsholder til tekst 2">
            <a:extLst>
              <a:ext uri="{FF2B5EF4-FFF2-40B4-BE49-F238E27FC236}">
                <a16:creationId xmlns:a16="http://schemas.microsoft.com/office/drawing/2014/main" id="{66DEB8FE-9A9A-8EF6-31D6-25962A8A43AD}"/>
              </a:ext>
            </a:extLst>
          </p:cNvPr>
          <p:cNvSpPr>
            <a:spLocks noGrp="1" noChangeAspect="1"/>
          </p:cNvSpPr>
          <p:nvPr>
            <p:ph type="body" sz="quarter" idx="20" hasCustomPrompt="1"/>
          </p:nvPr>
        </p:nvSpPr>
        <p:spPr>
          <a:xfrm>
            <a:off x="7694834" y="299856"/>
            <a:ext cx="3838354" cy="6271068"/>
          </a:xfrm>
          <a:blipFill dpi="0" rotWithShape="1">
            <a:blip r:embed="rId2">
              <a:alphaModFix amt="10000"/>
            </a:blip>
            <a:srcRect/>
            <a:stretch>
              <a:fillRect/>
            </a:stretch>
          </a:blipFill>
        </p:spPr>
        <p:txBody>
          <a:bodyPr/>
          <a:lstStyle>
            <a:lvl1pPr marL="0" indent="0">
              <a:buNone/>
              <a:defRPr sz="1200">
                <a:solidFill>
                  <a:schemeClr val="bg1">
                    <a:lumMod val="85000"/>
                  </a:schemeClr>
                </a:solidFill>
              </a:defRPr>
            </a:lvl1pPr>
          </a:lstStyle>
          <a:p>
            <a:pPr lvl="0"/>
            <a:r>
              <a:rPr lang="da-DK" dirty="0"/>
              <a:t>03 Mønster</a:t>
            </a:r>
          </a:p>
        </p:txBody>
      </p:sp>
      <p:sp>
        <p:nvSpPr>
          <p:cNvPr id="21" name="Tekstfelt 20">
            <a:extLst>
              <a:ext uri="{FF2B5EF4-FFF2-40B4-BE49-F238E27FC236}">
                <a16:creationId xmlns:a16="http://schemas.microsoft.com/office/drawing/2014/main" id="{BFC6BA44-C432-3612-41B2-923BF3FE927D}"/>
              </a:ext>
            </a:extLst>
          </p:cNvPr>
          <p:cNvSpPr txBox="1"/>
          <p:nvPr userDrawn="1"/>
        </p:nvSpPr>
        <p:spPr>
          <a:xfrm>
            <a:off x="280396" y="467834"/>
            <a:ext cx="4497387"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03 - sort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indholdssider med hvid baggrund.</a:t>
            </a:r>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endParaRPr lang="da-DK" sz="1400" b="0" dirty="0"/>
          </a:p>
          <a:p>
            <a:pPr marL="0" indent="0">
              <a:buFont typeface="Arial" panose="020B0604020202020204" pitchFamily="34" charset="0"/>
              <a:buNone/>
            </a:pPr>
            <a:br>
              <a:rPr lang="da-DK" sz="1400" b="0" dirty="0"/>
            </a:b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22" name="Gruppe 21">
            <a:extLst>
              <a:ext uri="{FF2B5EF4-FFF2-40B4-BE49-F238E27FC236}">
                <a16:creationId xmlns:a16="http://schemas.microsoft.com/office/drawing/2014/main" id="{9E5FC62F-516F-F4B1-2972-09A58B6218CB}"/>
              </a:ext>
            </a:extLst>
          </p:cNvPr>
          <p:cNvGrpSpPr/>
          <p:nvPr userDrawn="1"/>
        </p:nvGrpSpPr>
        <p:grpSpPr>
          <a:xfrm>
            <a:off x="658813" y="3721267"/>
            <a:ext cx="2228850" cy="1048972"/>
            <a:chOff x="790575" y="3593996"/>
            <a:chExt cx="2228850" cy="847725"/>
          </a:xfrm>
        </p:grpSpPr>
        <p:pic>
          <p:nvPicPr>
            <p:cNvPr id="23" name="Billede 22">
              <a:extLst>
                <a:ext uri="{FF2B5EF4-FFF2-40B4-BE49-F238E27FC236}">
                  <a16:creationId xmlns:a16="http://schemas.microsoft.com/office/drawing/2014/main" id="{770B8EA1-AAC2-2FF4-14B3-A132184EAE6D}"/>
                </a:ext>
              </a:extLst>
            </p:cNvPr>
            <p:cNvPicPr>
              <a:picLocks noChangeAspect="1"/>
            </p:cNvPicPr>
            <p:nvPr userDrawn="1"/>
          </p:nvPicPr>
          <p:blipFill>
            <a:blip r:embed="rId3"/>
            <a:stretch>
              <a:fillRect/>
            </a:stretch>
          </p:blipFill>
          <p:spPr>
            <a:xfrm>
              <a:off x="790575" y="3593996"/>
              <a:ext cx="2228850" cy="847725"/>
            </a:xfrm>
            <a:prstGeom prst="rect">
              <a:avLst/>
            </a:prstGeom>
          </p:spPr>
        </p:pic>
        <p:sp>
          <p:nvSpPr>
            <p:cNvPr id="24" name="Pil: venstre 23">
              <a:extLst>
                <a:ext uri="{FF2B5EF4-FFF2-40B4-BE49-F238E27FC236}">
                  <a16:creationId xmlns:a16="http://schemas.microsoft.com/office/drawing/2014/main" id="{725CE84C-09A9-AC87-2143-C02D64B8D20B}"/>
                </a:ext>
              </a:extLst>
            </p:cNvPr>
            <p:cNvSpPr/>
            <p:nvPr userDrawn="1"/>
          </p:nvSpPr>
          <p:spPr>
            <a:xfrm>
              <a:off x="1962150" y="4126712"/>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Ellipse 24">
              <a:extLst>
                <a:ext uri="{FF2B5EF4-FFF2-40B4-BE49-F238E27FC236}">
                  <a16:creationId xmlns:a16="http://schemas.microsoft.com/office/drawing/2014/main" id="{3B20B986-CC75-8BF4-778C-EFCE998D9912}"/>
                </a:ext>
              </a:extLst>
            </p:cNvPr>
            <p:cNvSpPr/>
            <p:nvPr userDrawn="1"/>
          </p:nvSpPr>
          <p:spPr>
            <a:xfrm>
              <a:off x="1512396" y="4011372"/>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4073865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04_hjælp - 04 mønster sort">
    <p:bg>
      <p:bgPr>
        <a:solidFill>
          <a:schemeClr val="bg2"/>
        </a:solidFill>
        <a:effectLst/>
      </p:bgPr>
    </p:bg>
    <p:spTree>
      <p:nvGrpSpPr>
        <p:cNvPr id="1" name=""/>
        <p:cNvGrpSpPr/>
        <p:nvPr/>
      </p:nvGrpSpPr>
      <p:grpSpPr>
        <a:xfrm>
          <a:off x="0" y="0"/>
          <a:ext cx="0" cy="0"/>
          <a:chOff x="0" y="0"/>
          <a:chExt cx="0" cy="0"/>
        </a:xfrm>
      </p:grpSpPr>
      <p:sp>
        <p:nvSpPr>
          <p:cNvPr id="15" name="Pladsholder til tekst 2">
            <a:extLst>
              <a:ext uri="{FF2B5EF4-FFF2-40B4-BE49-F238E27FC236}">
                <a16:creationId xmlns:a16="http://schemas.microsoft.com/office/drawing/2014/main" id="{617677E1-8E61-A349-5F5C-F3CE43CBDFA8}"/>
              </a:ext>
            </a:extLst>
          </p:cNvPr>
          <p:cNvSpPr>
            <a:spLocks noGrp="1" noChangeAspect="1"/>
          </p:cNvSpPr>
          <p:nvPr>
            <p:ph type="body" sz="quarter" idx="21" hasCustomPrompt="1"/>
          </p:nvPr>
        </p:nvSpPr>
        <p:spPr>
          <a:xfrm>
            <a:off x="5791607" y="1143004"/>
            <a:ext cx="5744905" cy="4583439"/>
          </a:xfrm>
          <a:blipFill dpi="0" rotWithShape="1">
            <a:blip r:embed="rId2">
              <a:alphaModFix amt="10000"/>
            </a:blip>
            <a:srcRect/>
            <a:stretch>
              <a:fillRect/>
            </a:stretch>
          </a:blipFill>
        </p:spPr>
        <p:txBody>
          <a:bodyPr/>
          <a:lstStyle>
            <a:lvl1pPr marL="0" indent="0">
              <a:buNone/>
              <a:defRPr sz="1200">
                <a:solidFill>
                  <a:schemeClr val="bg1">
                    <a:lumMod val="85000"/>
                  </a:schemeClr>
                </a:solidFill>
              </a:defRPr>
            </a:lvl1pPr>
          </a:lstStyle>
          <a:p>
            <a:pPr lvl="0"/>
            <a:r>
              <a:rPr lang="da-DK" dirty="0"/>
              <a:t>04 Mønster</a:t>
            </a:r>
          </a:p>
        </p:txBody>
      </p:sp>
      <p:sp>
        <p:nvSpPr>
          <p:cNvPr id="20" name="Tekstfelt 19">
            <a:extLst>
              <a:ext uri="{FF2B5EF4-FFF2-40B4-BE49-F238E27FC236}">
                <a16:creationId xmlns:a16="http://schemas.microsoft.com/office/drawing/2014/main" id="{6030FD87-6B1E-EF6E-C251-53AE307BD659}"/>
              </a:ext>
            </a:extLst>
          </p:cNvPr>
          <p:cNvSpPr txBox="1"/>
          <p:nvPr userDrawn="1"/>
        </p:nvSpPr>
        <p:spPr>
          <a:xfrm>
            <a:off x="280396" y="467834"/>
            <a:ext cx="4497387"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04 - sort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indholdssider med hvid baggrund.</a:t>
            </a:r>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endParaRPr lang="da-DK" sz="1400" b="0" dirty="0"/>
          </a:p>
          <a:p>
            <a:pPr marL="0" indent="0">
              <a:buFont typeface="Arial" panose="020B0604020202020204" pitchFamily="34" charset="0"/>
              <a:buNone/>
            </a:pPr>
            <a:br>
              <a:rPr lang="da-DK" sz="1400" b="0" dirty="0"/>
            </a:b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21" name="Gruppe 20">
            <a:extLst>
              <a:ext uri="{FF2B5EF4-FFF2-40B4-BE49-F238E27FC236}">
                <a16:creationId xmlns:a16="http://schemas.microsoft.com/office/drawing/2014/main" id="{162D35AA-29F3-E10A-4F77-9B110FFD025D}"/>
              </a:ext>
            </a:extLst>
          </p:cNvPr>
          <p:cNvGrpSpPr/>
          <p:nvPr userDrawn="1"/>
        </p:nvGrpSpPr>
        <p:grpSpPr>
          <a:xfrm>
            <a:off x="658813" y="3721267"/>
            <a:ext cx="2228850" cy="1048972"/>
            <a:chOff x="790575" y="3593996"/>
            <a:chExt cx="2228850" cy="847725"/>
          </a:xfrm>
        </p:grpSpPr>
        <p:pic>
          <p:nvPicPr>
            <p:cNvPr id="22" name="Billede 21">
              <a:extLst>
                <a:ext uri="{FF2B5EF4-FFF2-40B4-BE49-F238E27FC236}">
                  <a16:creationId xmlns:a16="http://schemas.microsoft.com/office/drawing/2014/main" id="{13F21390-3E30-CE45-41E4-605486C42185}"/>
                </a:ext>
              </a:extLst>
            </p:cNvPr>
            <p:cNvPicPr>
              <a:picLocks noChangeAspect="1"/>
            </p:cNvPicPr>
            <p:nvPr userDrawn="1"/>
          </p:nvPicPr>
          <p:blipFill>
            <a:blip r:embed="rId3"/>
            <a:stretch>
              <a:fillRect/>
            </a:stretch>
          </p:blipFill>
          <p:spPr>
            <a:xfrm>
              <a:off x="790575" y="3593996"/>
              <a:ext cx="2228850" cy="847725"/>
            </a:xfrm>
            <a:prstGeom prst="rect">
              <a:avLst/>
            </a:prstGeom>
          </p:spPr>
        </p:pic>
        <p:sp>
          <p:nvSpPr>
            <p:cNvPr id="23" name="Pil: venstre 22">
              <a:extLst>
                <a:ext uri="{FF2B5EF4-FFF2-40B4-BE49-F238E27FC236}">
                  <a16:creationId xmlns:a16="http://schemas.microsoft.com/office/drawing/2014/main" id="{26947C96-269F-B6F2-08A0-80E910895448}"/>
                </a:ext>
              </a:extLst>
            </p:cNvPr>
            <p:cNvSpPr/>
            <p:nvPr userDrawn="1"/>
          </p:nvSpPr>
          <p:spPr>
            <a:xfrm>
              <a:off x="1962150" y="4126712"/>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Ellipse 23">
              <a:extLst>
                <a:ext uri="{FF2B5EF4-FFF2-40B4-BE49-F238E27FC236}">
                  <a16:creationId xmlns:a16="http://schemas.microsoft.com/office/drawing/2014/main" id="{FCCAD461-038B-B9A9-9C12-1CE06E6C19BE}"/>
                </a:ext>
              </a:extLst>
            </p:cNvPr>
            <p:cNvSpPr/>
            <p:nvPr userDrawn="1"/>
          </p:nvSpPr>
          <p:spPr>
            <a:xfrm>
              <a:off x="1512396" y="4011372"/>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2203777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04_hjælp - 05 mønster sort">
    <p:bg>
      <p:bgPr>
        <a:solidFill>
          <a:schemeClr val="bg2"/>
        </a:solidFill>
        <a:effectLst/>
      </p:bgPr>
    </p:bg>
    <p:spTree>
      <p:nvGrpSpPr>
        <p:cNvPr id="1" name=""/>
        <p:cNvGrpSpPr/>
        <p:nvPr/>
      </p:nvGrpSpPr>
      <p:grpSpPr>
        <a:xfrm>
          <a:off x="0" y="0"/>
          <a:ext cx="0" cy="0"/>
          <a:chOff x="0" y="0"/>
          <a:chExt cx="0" cy="0"/>
        </a:xfrm>
      </p:grpSpPr>
      <p:sp>
        <p:nvSpPr>
          <p:cNvPr id="15" name="Pladsholder til tekst 2">
            <a:extLst>
              <a:ext uri="{FF2B5EF4-FFF2-40B4-BE49-F238E27FC236}">
                <a16:creationId xmlns:a16="http://schemas.microsoft.com/office/drawing/2014/main" id="{3CA1CBD0-ED7D-1AA7-3D4C-641DCDC22449}"/>
              </a:ext>
            </a:extLst>
          </p:cNvPr>
          <p:cNvSpPr>
            <a:spLocks noGrp="1" noChangeAspect="1"/>
          </p:cNvSpPr>
          <p:nvPr>
            <p:ph type="body" sz="quarter" idx="22" hasCustomPrompt="1"/>
          </p:nvPr>
        </p:nvSpPr>
        <p:spPr>
          <a:xfrm>
            <a:off x="5408020" y="360556"/>
            <a:ext cx="6120997" cy="6162449"/>
          </a:xfrm>
          <a:blipFill dpi="0" rotWithShape="1">
            <a:blip r:embed="rId2">
              <a:alphaModFix amt="10000"/>
            </a:blip>
            <a:srcRect/>
            <a:stretch>
              <a:fillRect/>
            </a:stretch>
          </a:blipFill>
        </p:spPr>
        <p:txBody>
          <a:bodyPr/>
          <a:lstStyle>
            <a:lvl1pPr marL="0" indent="0">
              <a:buNone/>
              <a:defRPr sz="1200">
                <a:solidFill>
                  <a:schemeClr val="bg1">
                    <a:lumMod val="85000"/>
                  </a:schemeClr>
                </a:solidFill>
              </a:defRPr>
            </a:lvl1pPr>
          </a:lstStyle>
          <a:p>
            <a:pPr lvl="0"/>
            <a:r>
              <a:rPr lang="da-DK" dirty="0"/>
              <a:t>05 Mønster</a:t>
            </a:r>
          </a:p>
        </p:txBody>
      </p:sp>
      <p:sp>
        <p:nvSpPr>
          <p:cNvPr id="20" name="Tekstfelt 19">
            <a:extLst>
              <a:ext uri="{FF2B5EF4-FFF2-40B4-BE49-F238E27FC236}">
                <a16:creationId xmlns:a16="http://schemas.microsoft.com/office/drawing/2014/main" id="{29864AF3-3F63-49C0-DDE0-913953683EDF}"/>
              </a:ext>
            </a:extLst>
          </p:cNvPr>
          <p:cNvSpPr txBox="1"/>
          <p:nvPr userDrawn="1"/>
        </p:nvSpPr>
        <p:spPr>
          <a:xfrm>
            <a:off x="280396" y="467834"/>
            <a:ext cx="4497387"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05 - sort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indholdssider med hvid baggrund.</a:t>
            </a:r>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endParaRPr lang="da-DK" sz="1400" b="0" dirty="0"/>
          </a:p>
          <a:p>
            <a:pPr marL="0" indent="0">
              <a:buFont typeface="Arial" panose="020B0604020202020204" pitchFamily="34" charset="0"/>
              <a:buNone/>
            </a:pPr>
            <a:br>
              <a:rPr lang="da-DK" sz="1400" b="0" dirty="0"/>
            </a:b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21" name="Gruppe 20">
            <a:extLst>
              <a:ext uri="{FF2B5EF4-FFF2-40B4-BE49-F238E27FC236}">
                <a16:creationId xmlns:a16="http://schemas.microsoft.com/office/drawing/2014/main" id="{F0B6879B-4381-69A4-4173-48AFF75ADC2F}"/>
              </a:ext>
            </a:extLst>
          </p:cNvPr>
          <p:cNvGrpSpPr/>
          <p:nvPr userDrawn="1"/>
        </p:nvGrpSpPr>
        <p:grpSpPr>
          <a:xfrm>
            <a:off x="658813" y="3721267"/>
            <a:ext cx="2228850" cy="1048972"/>
            <a:chOff x="790575" y="3593996"/>
            <a:chExt cx="2228850" cy="847725"/>
          </a:xfrm>
        </p:grpSpPr>
        <p:pic>
          <p:nvPicPr>
            <p:cNvPr id="22" name="Billede 21">
              <a:extLst>
                <a:ext uri="{FF2B5EF4-FFF2-40B4-BE49-F238E27FC236}">
                  <a16:creationId xmlns:a16="http://schemas.microsoft.com/office/drawing/2014/main" id="{67A8F943-DC0D-CE11-E02E-A51A23B3CD2C}"/>
                </a:ext>
              </a:extLst>
            </p:cNvPr>
            <p:cNvPicPr>
              <a:picLocks noChangeAspect="1"/>
            </p:cNvPicPr>
            <p:nvPr userDrawn="1"/>
          </p:nvPicPr>
          <p:blipFill>
            <a:blip r:embed="rId3"/>
            <a:stretch>
              <a:fillRect/>
            </a:stretch>
          </p:blipFill>
          <p:spPr>
            <a:xfrm>
              <a:off x="790575" y="3593996"/>
              <a:ext cx="2228850" cy="847725"/>
            </a:xfrm>
            <a:prstGeom prst="rect">
              <a:avLst/>
            </a:prstGeom>
          </p:spPr>
        </p:pic>
        <p:sp>
          <p:nvSpPr>
            <p:cNvPr id="23" name="Pil: venstre 22">
              <a:extLst>
                <a:ext uri="{FF2B5EF4-FFF2-40B4-BE49-F238E27FC236}">
                  <a16:creationId xmlns:a16="http://schemas.microsoft.com/office/drawing/2014/main" id="{BE241650-FF02-66D9-5DE0-B6F232CC9A2F}"/>
                </a:ext>
              </a:extLst>
            </p:cNvPr>
            <p:cNvSpPr/>
            <p:nvPr userDrawn="1"/>
          </p:nvSpPr>
          <p:spPr>
            <a:xfrm>
              <a:off x="1962150" y="4126712"/>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Ellipse 23">
              <a:extLst>
                <a:ext uri="{FF2B5EF4-FFF2-40B4-BE49-F238E27FC236}">
                  <a16:creationId xmlns:a16="http://schemas.microsoft.com/office/drawing/2014/main" id="{563BACBF-6318-D268-0C6C-911A8CC422E7}"/>
                </a:ext>
              </a:extLst>
            </p:cNvPr>
            <p:cNvSpPr/>
            <p:nvPr userDrawn="1"/>
          </p:nvSpPr>
          <p:spPr>
            <a:xfrm>
              <a:off x="1512396" y="4011372"/>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2568315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04_hjælp - 06 mønster sort">
    <p:bg>
      <p:bgPr>
        <a:solidFill>
          <a:schemeClr val="bg2"/>
        </a:solidFill>
        <a:effectLst/>
      </p:bgPr>
    </p:bg>
    <p:spTree>
      <p:nvGrpSpPr>
        <p:cNvPr id="1" name=""/>
        <p:cNvGrpSpPr/>
        <p:nvPr/>
      </p:nvGrpSpPr>
      <p:grpSpPr>
        <a:xfrm>
          <a:off x="0" y="0"/>
          <a:ext cx="0" cy="0"/>
          <a:chOff x="0" y="0"/>
          <a:chExt cx="0" cy="0"/>
        </a:xfrm>
      </p:grpSpPr>
      <p:sp>
        <p:nvSpPr>
          <p:cNvPr id="15" name="Pladsholder til tekst 2">
            <a:extLst>
              <a:ext uri="{FF2B5EF4-FFF2-40B4-BE49-F238E27FC236}">
                <a16:creationId xmlns:a16="http://schemas.microsoft.com/office/drawing/2014/main" id="{11CF2684-616E-F2A2-DC33-4D58303AF096}"/>
              </a:ext>
            </a:extLst>
          </p:cNvPr>
          <p:cNvSpPr>
            <a:spLocks noGrp="1" noChangeAspect="1"/>
          </p:cNvSpPr>
          <p:nvPr>
            <p:ph type="body" sz="quarter" idx="24" hasCustomPrompt="1"/>
          </p:nvPr>
        </p:nvSpPr>
        <p:spPr>
          <a:xfrm>
            <a:off x="5276398" y="374513"/>
            <a:ext cx="6915602" cy="6109200"/>
          </a:xfrm>
          <a:blipFill dpi="0" rotWithShape="1">
            <a:blip r:embed="rId2">
              <a:alphaModFix amt="10000"/>
            </a:blip>
            <a:srcRect/>
            <a:stretch>
              <a:fillRect/>
            </a:stretch>
          </a:blipFill>
        </p:spPr>
        <p:txBody>
          <a:bodyPr/>
          <a:lstStyle>
            <a:lvl1pPr marL="0" indent="0">
              <a:buNone/>
              <a:defRPr sz="1200">
                <a:solidFill>
                  <a:schemeClr val="bg1">
                    <a:lumMod val="85000"/>
                  </a:schemeClr>
                </a:solidFill>
              </a:defRPr>
            </a:lvl1pPr>
          </a:lstStyle>
          <a:p>
            <a:pPr lvl="0"/>
            <a:r>
              <a:rPr lang="da-DK" dirty="0"/>
              <a:t>06 Mønster</a:t>
            </a:r>
          </a:p>
        </p:txBody>
      </p:sp>
      <p:sp>
        <p:nvSpPr>
          <p:cNvPr id="20" name="Tekstfelt 19">
            <a:extLst>
              <a:ext uri="{FF2B5EF4-FFF2-40B4-BE49-F238E27FC236}">
                <a16:creationId xmlns:a16="http://schemas.microsoft.com/office/drawing/2014/main" id="{9A5FDC6E-C3E5-DC31-E9EE-2B87ECB14B22}"/>
              </a:ext>
            </a:extLst>
          </p:cNvPr>
          <p:cNvSpPr txBox="1"/>
          <p:nvPr userDrawn="1"/>
        </p:nvSpPr>
        <p:spPr>
          <a:xfrm>
            <a:off x="280396" y="467834"/>
            <a:ext cx="4497387"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06 - sort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indholdssider med hvid baggrund.</a:t>
            </a:r>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endParaRPr lang="da-DK" sz="1400" b="0" dirty="0"/>
          </a:p>
          <a:p>
            <a:pPr marL="0" indent="0">
              <a:buFont typeface="Arial" panose="020B0604020202020204" pitchFamily="34" charset="0"/>
              <a:buNone/>
            </a:pPr>
            <a:br>
              <a:rPr lang="da-DK" sz="1400" b="0" dirty="0"/>
            </a:b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21" name="Gruppe 20">
            <a:extLst>
              <a:ext uri="{FF2B5EF4-FFF2-40B4-BE49-F238E27FC236}">
                <a16:creationId xmlns:a16="http://schemas.microsoft.com/office/drawing/2014/main" id="{8D162D0F-420B-67BE-E589-C0199F242D04}"/>
              </a:ext>
            </a:extLst>
          </p:cNvPr>
          <p:cNvGrpSpPr/>
          <p:nvPr userDrawn="1"/>
        </p:nvGrpSpPr>
        <p:grpSpPr>
          <a:xfrm>
            <a:off x="658813" y="3721267"/>
            <a:ext cx="2228850" cy="1048972"/>
            <a:chOff x="790575" y="3593996"/>
            <a:chExt cx="2228850" cy="847725"/>
          </a:xfrm>
        </p:grpSpPr>
        <p:pic>
          <p:nvPicPr>
            <p:cNvPr id="22" name="Billede 21">
              <a:extLst>
                <a:ext uri="{FF2B5EF4-FFF2-40B4-BE49-F238E27FC236}">
                  <a16:creationId xmlns:a16="http://schemas.microsoft.com/office/drawing/2014/main" id="{51B21380-7619-D63A-EEC5-BF0F75F0E2A1}"/>
                </a:ext>
              </a:extLst>
            </p:cNvPr>
            <p:cNvPicPr>
              <a:picLocks noChangeAspect="1"/>
            </p:cNvPicPr>
            <p:nvPr userDrawn="1"/>
          </p:nvPicPr>
          <p:blipFill>
            <a:blip r:embed="rId3"/>
            <a:stretch>
              <a:fillRect/>
            </a:stretch>
          </p:blipFill>
          <p:spPr>
            <a:xfrm>
              <a:off x="790575" y="3593996"/>
              <a:ext cx="2228850" cy="847725"/>
            </a:xfrm>
            <a:prstGeom prst="rect">
              <a:avLst/>
            </a:prstGeom>
          </p:spPr>
        </p:pic>
        <p:sp>
          <p:nvSpPr>
            <p:cNvPr id="23" name="Pil: venstre 22">
              <a:extLst>
                <a:ext uri="{FF2B5EF4-FFF2-40B4-BE49-F238E27FC236}">
                  <a16:creationId xmlns:a16="http://schemas.microsoft.com/office/drawing/2014/main" id="{484037AA-7B04-D211-FFF0-B56457C6CADB}"/>
                </a:ext>
              </a:extLst>
            </p:cNvPr>
            <p:cNvSpPr/>
            <p:nvPr userDrawn="1"/>
          </p:nvSpPr>
          <p:spPr>
            <a:xfrm>
              <a:off x="1962150" y="4126712"/>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Ellipse 23">
              <a:extLst>
                <a:ext uri="{FF2B5EF4-FFF2-40B4-BE49-F238E27FC236}">
                  <a16:creationId xmlns:a16="http://schemas.microsoft.com/office/drawing/2014/main" id="{579F0B53-8EDF-6440-948D-2E3FD4D636E1}"/>
                </a:ext>
              </a:extLst>
            </p:cNvPr>
            <p:cNvSpPr/>
            <p:nvPr userDrawn="1"/>
          </p:nvSpPr>
          <p:spPr>
            <a:xfrm>
              <a:off x="1512396" y="4011372"/>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1047185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04_hjælp - 07 mønster sort">
    <p:bg>
      <p:bgPr>
        <a:solidFill>
          <a:schemeClr val="bg2"/>
        </a:solidFill>
        <a:effectLst/>
      </p:bgPr>
    </p:bg>
    <p:spTree>
      <p:nvGrpSpPr>
        <p:cNvPr id="1" name=""/>
        <p:cNvGrpSpPr/>
        <p:nvPr/>
      </p:nvGrpSpPr>
      <p:grpSpPr>
        <a:xfrm>
          <a:off x="0" y="0"/>
          <a:ext cx="0" cy="0"/>
          <a:chOff x="0" y="0"/>
          <a:chExt cx="0" cy="0"/>
        </a:xfrm>
      </p:grpSpPr>
      <p:sp>
        <p:nvSpPr>
          <p:cNvPr id="15" name="Pladsholder til tekst 2">
            <a:extLst>
              <a:ext uri="{FF2B5EF4-FFF2-40B4-BE49-F238E27FC236}">
                <a16:creationId xmlns:a16="http://schemas.microsoft.com/office/drawing/2014/main" id="{4CF7BEF5-DE2C-CB9C-C446-2DE8E7DCFEDD}"/>
              </a:ext>
            </a:extLst>
          </p:cNvPr>
          <p:cNvSpPr>
            <a:spLocks noGrp="1" noChangeAspect="1"/>
          </p:cNvSpPr>
          <p:nvPr>
            <p:ph type="body" sz="quarter" idx="24" hasCustomPrompt="1"/>
          </p:nvPr>
        </p:nvSpPr>
        <p:spPr>
          <a:xfrm>
            <a:off x="6614026" y="395549"/>
            <a:ext cx="4914991" cy="6090316"/>
          </a:xfrm>
          <a:blipFill dpi="0" rotWithShape="1">
            <a:blip r:embed="rId2">
              <a:alphaModFix amt="10000"/>
            </a:blip>
            <a:srcRect/>
            <a:stretch>
              <a:fillRect/>
            </a:stretch>
          </a:blipFill>
        </p:spPr>
        <p:txBody>
          <a:bodyPr/>
          <a:lstStyle>
            <a:lvl1pPr marL="0" indent="0">
              <a:buNone/>
              <a:defRPr sz="1200">
                <a:solidFill>
                  <a:schemeClr val="bg1">
                    <a:lumMod val="85000"/>
                  </a:schemeClr>
                </a:solidFill>
              </a:defRPr>
            </a:lvl1pPr>
          </a:lstStyle>
          <a:p>
            <a:pPr lvl="0"/>
            <a:r>
              <a:rPr lang="da-DK" dirty="0"/>
              <a:t>07 Mønster</a:t>
            </a:r>
          </a:p>
        </p:txBody>
      </p:sp>
      <p:sp>
        <p:nvSpPr>
          <p:cNvPr id="20" name="Tekstfelt 19">
            <a:extLst>
              <a:ext uri="{FF2B5EF4-FFF2-40B4-BE49-F238E27FC236}">
                <a16:creationId xmlns:a16="http://schemas.microsoft.com/office/drawing/2014/main" id="{DDD1C457-57D0-723F-6F67-079D7878F1A3}"/>
              </a:ext>
            </a:extLst>
          </p:cNvPr>
          <p:cNvSpPr txBox="1"/>
          <p:nvPr userDrawn="1"/>
        </p:nvSpPr>
        <p:spPr>
          <a:xfrm>
            <a:off x="280396" y="467834"/>
            <a:ext cx="4497387"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 07 - sort</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400" b="1" dirty="0"/>
              <a:t>Mønster/vandmærke kan placeres på indholdssider med hvid baggrund.</a:t>
            </a:r>
          </a:p>
          <a:p>
            <a:endParaRPr lang="da-DK" sz="1400" b="1" dirty="0"/>
          </a:p>
          <a:p>
            <a:endParaRPr lang="da-DK" sz="1400" b="1" dirty="0"/>
          </a:p>
          <a:p>
            <a:r>
              <a:rPr lang="da-DK" sz="1400" b="1" dirty="0"/>
              <a:t>Kopier mønster sådan:</a:t>
            </a:r>
          </a:p>
          <a:p>
            <a:endParaRPr lang="da-DK" sz="1400" b="1" dirty="0"/>
          </a:p>
          <a:p>
            <a:pPr marL="285750" indent="-285750">
              <a:buFont typeface="Arial" panose="020B0604020202020204" pitchFamily="34" charset="0"/>
              <a:buChar char="•"/>
            </a:pPr>
            <a:r>
              <a:rPr lang="da-DK" sz="1400" dirty="0"/>
              <a:t>Klik på felt med mønsteret, </a:t>
            </a:r>
            <a:br>
              <a:rPr lang="da-DK" sz="1400" dirty="0"/>
            </a:br>
            <a:r>
              <a:rPr lang="da-DK" sz="1400" dirty="0"/>
              <a:t>feltets ramme skal være markeret. </a:t>
            </a:r>
            <a:br>
              <a:rPr lang="da-DK" sz="1400" dirty="0"/>
            </a:br>
            <a:r>
              <a:rPr lang="da-DK" sz="1400" b="0" i="0" dirty="0"/>
              <a:t>Kopiér nu feltet (Control + C)</a:t>
            </a:r>
          </a:p>
          <a:p>
            <a:pPr marL="285750" indent="-285750">
              <a:buFont typeface="Arial" panose="020B0604020202020204" pitchFamily="34" charset="0"/>
              <a:buChar char="•"/>
            </a:pPr>
            <a:r>
              <a:rPr lang="da-DK" sz="1400" b="0" dirty="0"/>
              <a:t>Klik dernæst udenfor feltet</a:t>
            </a:r>
          </a:p>
          <a:p>
            <a:pPr marL="285750" indent="-285750">
              <a:buFont typeface="Arial" panose="020B0604020202020204" pitchFamily="34" charset="0"/>
              <a:buChar char="•"/>
            </a:pPr>
            <a:r>
              <a:rPr lang="da-DK" sz="1400" b="0" dirty="0"/>
              <a:t>Dernæst: Højreklik og </a:t>
            </a:r>
            <a:br>
              <a:rPr lang="da-DK" sz="1400" b="0" dirty="0"/>
            </a:br>
            <a:r>
              <a:rPr lang="da-DK" sz="1400" b="0" dirty="0"/>
              <a:t>vælg </a:t>
            </a:r>
            <a:r>
              <a:rPr lang="da-DK" sz="1400" b="0" i="1" dirty="0"/>
              <a:t>Indstillinger for Sæt ind </a:t>
            </a:r>
            <a:br>
              <a:rPr lang="da-DK" sz="1400" b="0" i="1" dirty="0"/>
            </a:br>
            <a:r>
              <a:rPr lang="da-DK" sz="1400" b="0" dirty="0"/>
              <a:t>(klik på ikonet for </a:t>
            </a:r>
            <a:r>
              <a:rPr lang="da-DK" sz="1400" b="0" i="1" dirty="0"/>
              <a:t>billede</a:t>
            </a:r>
            <a:r>
              <a:rPr lang="da-DK" sz="1400" b="0" dirty="0"/>
              <a:t>)</a:t>
            </a:r>
            <a:br>
              <a:rPr lang="da-DK" sz="1400" b="0" dirty="0"/>
            </a:br>
            <a:endParaRPr lang="da-DK" sz="1400" b="0" dirty="0"/>
          </a:p>
          <a:p>
            <a:pPr marL="0" indent="0">
              <a:buFont typeface="Arial" panose="020B0604020202020204" pitchFamily="34" charset="0"/>
              <a:buNone/>
            </a:pPr>
            <a:br>
              <a:rPr lang="da-DK" sz="1400" b="0" dirty="0"/>
            </a:br>
            <a:br>
              <a:rPr lang="da-DK" sz="1400" b="0" dirty="0"/>
            </a:br>
            <a:br>
              <a:rPr lang="da-DK" sz="1400" b="0" dirty="0"/>
            </a:br>
            <a:br>
              <a:rPr lang="da-DK" sz="1400" b="0" dirty="0"/>
            </a:br>
            <a:br>
              <a:rPr lang="da-DK" sz="1400" b="0" dirty="0"/>
            </a:br>
            <a:endParaRPr lang="da-DK" sz="1400" b="0" dirty="0"/>
          </a:p>
          <a:p>
            <a:pPr marL="285750" indent="-285750">
              <a:buFont typeface="Arial" panose="020B0604020202020204" pitchFamily="34" charset="0"/>
              <a:buChar char="•"/>
            </a:pPr>
            <a:r>
              <a:rPr lang="da-DK" sz="1400" dirty="0"/>
              <a:t>Du kan nu kopiere mønstret til det </a:t>
            </a:r>
            <a:br>
              <a:rPr lang="da-DK" sz="1400" dirty="0"/>
            </a:br>
            <a:r>
              <a:rPr lang="da-DK" sz="1400" dirty="0"/>
              <a:t>ønskede slide (tilpas evt. størrelse </a:t>
            </a:r>
            <a:br>
              <a:rPr lang="da-DK" sz="1400" dirty="0"/>
            </a:br>
            <a:r>
              <a:rPr lang="da-DK" sz="1400" dirty="0"/>
              <a:t>og gennemsigtighed)</a:t>
            </a:r>
          </a:p>
        </p:txBody>
      </p:sp>
      <p:grpSp>
        <p:nvGrpSpPr>
          <p:cNvPr id="21" name="Gruppe 20">
            <a:extLst>
              <a:ext uri="{FF2B5EF4-FFF2-40B4-BE49-F238E27FC236}">
                <a16:creationId xmlns:a16="http://schemas.microsoft.com/office/drawing/2014/main" id="{5B06922F-A261-E338-4566-81F5F2492D25}"/>
              </a:ext>
            </a:extLst>
          </p:cNvPr>
          <p:cNvGrpSpPr/>
          <p:nvPr userDrawn="1"/>
        </p:nvGrpSpPr>
        <p:grpSpPr>
          <a:xfrm>
            <a:off x="658813" y="3721267"/>
            <a:ext cx="2228850" cy="1048972"/>
            <a:chOff x="790575" y="3593996"/>
            <a:chExt cx="2228850" cy="847725"/>
          </a:xfrm>
        </p:grpSpPr>
        <p:pic>
          <p:nvPicPr>
            <p:cNvPr id="22" name="Billede 21">
              <a:extLst>
                <a:ext uri="{FF2B5EF4-FFF2-40B4-BE49-F238E27FC236}">
                  <a16:creationId xmlns:a16="http://schemas.microsoft.com/office/drawing/2014/main" id="{B5E15581-886C-88B9-340B-6F8D18B314EA}"/>
                </a:ext>
              </a:extLst>
            </p:cNvPr>
            <p:cNvPicPr>
              <a:picLocks noChangeAspect="1"/>
            </p:cNvPicPr>
            <p:nvPr userDrawn="1"/>
          </p:nvPicPr>
          <p:blipFill>
            <a:blip r:embed="rId3"/>
            <a:stretch>
              <a:fillRect/>
            </a:stretch>
          </p:blipFill>
          <p:spPr>
            <a:xfrm>
              <a:off x="790575" y="3593996"/>
              <a:ext cx="2228850" cy="847725"/>
            </a:xfrm>
            <a:prstGeom prst="rect">
              <a:avLst/>
            </a:prstGeom>
          </p:spPr>
        </p:pic>
        <p:sp>
          <p:nvSpPr>
            <p:cNvPr id="23" name="Pil: venstre 22">
              <a:extLst>
                <a:ext uri="{FF2B5EF4-FFF2-40B4-BE49-F238E27FC236}">
                  <a16:creationId xmlns:a16="http://schemas.microsoft.com/office/drawing/2014/main" id="{E5DABE5D-31A5-809F-6BA1-82C32CF578C0}"/>
                </a:ext>
              </a:extLst>
            </p:cNvPr>
            <p:cNvSpPr/>
            <p:nvPr userDrawn="1"/>
          </p:nvSpPr>
          <p:spPr>
            <a:xfrm>
              <a:off x="1962150" y="4126712"/>
              <a:ext cx="376193" cy="18633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 name="Ellipse 23">
              <a:extLst>
                <a:ext uri="{FF2B5EF4-FFF2-40B4-BE49-F238E27FC236}">
                  <a16:creationId xmlns:a16="http://schemas.microsoft.com/office/drawing/2014/main" id="{800C8FD6-0981-2E43-9471-550A3F83A411}"/>
                </a:ext>
              </a:extLst>
            </p:cNvPr>
            <p:cNvSpPr/>
            <p:nvPr userDrawn="1"/>
          </p:nvSpPr>
          <p:spPr>
            <a:xfrm>
              <a:off x="1512396" y="4011372"/>
              <a:ext cx="421179" cy="421179"/>
            </a:xfrm>
            <a:prstGeom prst="ellipse">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grpSp>
    </p:spTree>
    <p:extLst>
      <p:ext uri="{BB962C8B-B14F-4D97-AF65-F5344CB8AC3E}">
        <p14:creationId xmlns:p14="http://schemas.microsoft.com/office/powerpoint/2010/main" val="3350235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Afsnitsoverskrift grå m2">
    <p:bg>
      <p:bgPr>
        <a:solidFill>
          <a:schemeClr val="bg1">
            <a:lumMod val="85000"/>
          </a:schemeClr>
        </a:solidFill>
        <a:effectLst/>
      </p:bgPr>
    </p:bg>
    <p:spTree>
      <p:nvGrpSpPr>
        <p:cNvPr id="1" name=""/>
        <p:cNvGrpSpPr/>
        <p:nvPr/>
      </p:nvGrpSpPr>
      <p:grpSpPr>
        <a:xfrm>
          <a:off x="0" y="0"/>
          <a:ext cx="0" cy="0"/>
          <a:chOff x="0" y="0"/>
          <a:chExt cx="0" cy="0"/>
        </a:xfrm>
      </p:grpSpPr>
      <p:pic>
        <p:nvPicPr>
          <p:cNvPr id="25" name="Billede 24">
            <a:extLst>
              <a:ext uri="{FF2B5EF4-FFF2-40B4-BE49-F238E27FC236}">
                <a16:creationId xmlns:a16="http://schemas.microsoft.com/office/drawing/2014/main" id="{6C10A50F-4283-73E5-811A-1B74BAC5D219}"/>
              </a:ext>
            </a:extLst>
          </p:cNvPr>
          <p:cNvPicPr>
            <a:picLocks noChangeAspect="1"/>
          </p:cNvPicPr>
          <p:nvPr userDrawn="1"/>
        </p:nvPicPr>
        <p:blipFill>
          <a:blip r:embed="rId2"/>
          <a:stretch>
            <a:fillRect/>
          </a:stretch>
        </p:blipFill>
        <p:spPr>
          <a:xfrm>
            <a:off x="4919457" y="935999"/>
            <a:ext cx="7657240" cy="5724640"/>
          </a:xfrm>
          <a:prstGeom prst="rect">
            <a:avLst/>
          </a:prstGeom>
        </p:spPr>
      </p:pic>
      <p:sp>
        <p:nvSpPr>
          <p:cNvPr id="4" name="Pladsholder til dato 3">
            <a:extLst>
              <a:ext uri="{FF2B5EF4-FFF2-40B4-BE49-F238E27FC236}">
                <a16:creationId xmlns:a16="http://schemas.microsoft.com/office/drawing/2014/main" id="{4F11189B-E6DD-8F8B-4170-7225D5B8DC4F}"/>
              </a:ext>
            </a:extLst>
          </p:cNvPr>
          <p:cNvSpPr>
            <a:spLocks noGrp="1"/>
          </p:cNvSpPr>
          <p:nvPr>
            <p:ph type="dt" sz="half" idx="10"/>
          </p:nvPr>
        </p:nvSpPr>
        <p:spPr/>
        <p:txBody>
          <a:bodyPr/>
          <a:lstStyle/>
          <a:p>
            <a:fld id="{38850488-4F49-4E31-847A-9373725557FD}" type="datetime1">
              <a:rPr lang="da-DK" smtClean="0"/>
              <a:t>16-01-2026</a:t>
            </a:fld>
            <a:endParaRPr lang="da-DK"/>
          </a:p>
        </p:txBody>
      </p:sp>
      <p:sp>
        <p:nvSpPr>
          <p:cNvPr id="5" name="Pladsholder til sidefod 4">
            <a:extLst>
              <a:ext uri="{FF2B5EF4-FFF2-40B4-BE49-F238E27FC236}">
                <a16:creationId xmlns:a16="http://schemas.microsoft.com/office/drawing/2014/main" id="{B732D366-01D7-80C7-65DD-E955936A92E3}"/>
              </a:ext>
            </a:extLst>
          </p:cNvPr>
          <p:cNvSpPr>
            <a:spLocks noGrp="1"/>
          </p:cNvSpPr>
          <p:nvPr>
            <p:ph type="ftr" sz="quarter" idx="11"/>
          </p:nvPr>
        </p:nvSpPr>
        <p:spPr/>
        <p:txBody>
          <a:bodyPr/>
          <a:lstStyle/>
          <a:p>
            <a:endParaRPr lang="da-DK" dirty="0"/>
          </a:p>
        </p:txBody>
      </p:sp>
      <p:sp>
        <p:nvSpPr>
          <p:cNvPr id="6" name="Pladsholder til slidenummer 5">
            <a:extLst>
              <a:ext uri="{FF2B5EF4-FFF2-40B4-BE49-F238E27FC236}">
                <a16:creationId xmlns:a16="http://schemas.microsoft.com/office/drawing/2014/main" id="{A1C3C0E8-DEFC-3796-409D-5D20E94F5ABE}"/>
              </a:ext>
            </a:extLst>
          </p:cNvPr>
          <p:cNvSpPr>
            <a:spLocks noGrp="1"/>
          </p:cNvSpPr>
          <p:nvPr>
            <p:ph type="sldNum" sz="quarter" idx="12"/>
          </p:nvPr>
        </p:nvSpPr>
        <p:spPr/>
        <p:txBody>
          <a:bodyPr/>
          <a:lstStyle/>
          <a:p>
            <a:fld id="{51A390C1-4D7D-45F6-8666-763BF5398FC4}" type="slidenum">
              <a:rPr lang="da-DK" smtClean="0"/>
              <a:t>‹nr.›</a:t>
            </a:fld>
            <a:endParaRPr lang="da-DK"/>
          </a:p>
        </p:txBody>
      </p:sp>
      <p:sp>
        <p:nvSpPr>
          <p:cNvPr id="10" name="Rektangel 9">
            <a:extLst>
              <a:ext uri="{FF2B5EF4-FFF2-40B4-BE49-F238E27FC236}">
                <a16:creationId xmlns:a16="http://schemas.microsoft.com/office/drawing/2014/main" id="{A54B8DF9-47A0-C18D-4FB6-9724FD14B870}"/>
              </a:ext>
            </a:extLst>
          </p:cNvPr>
          <p:cNvSpPr/>
          <p:nvPr/>
        </p:nvSpPr>
        <p:spPr>
          <a:xfrm>
            <a:off x="-177" y="6632575"/>
            <a:ext cx="12192177" cy="225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Rektangel 2">
            <a:extLst>
              <a:ext uri="{FF2B5EF4-FFF2-40B4-BE49-F238E27FC236}">
                <a16:creationId xmlns:a16="http://schemas.microsoft.com/office/drawing/2014/main" id="{F54E28F0-3111-51CE-0AAA-2F83E94836A3}"/>
              </a:ext>
            </a:extLst>
          </p:cNvPr>
          <p:cNvSpPr/>
          <p:nvPr userDrawn="1"/>
        </p:nvSpPr>
        <p:spPr>
          <a:xfrm>
            <a:off x="-177" y="6632575"/>
            <a:ext cx="12192177" cy="225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itel 1">
            <a:extLst>
              <a:ext uri="{FF2B5EF4-FFF2-40B4-BE49-F238E27FC236}">
                <a16:creationId xmlns:a16="http://schemas.microsoft.com/office/drawing/2014/main" id="{EDCE3A0E-54B5-9A6C-2B97-1C4103BF1E9E}"/>
              </a:ext>
            </a:extLst>
          </p:cNvPr>
          <p:cNvSpPr>
            <a:spLocks noGrp="1"/>
          </p:cNvSpPr>
          <p:nvPr>
            <p:ph type="title"/>
          </p:nvPr>
        </p:nvSpPr>
        <p:spPr>
          <a:xfrm>
            <a:off x="669600" y="1709738"/>
            <a:ext cx="10515600" cy="2852737"/>
          </a:xfrm>
        </p:spPr>
        <p:txBody>
          <a:bodyPr lIns="36000" anchor="b">
            <a:spAutoFit/>
          </a:bodyPr>
          <a:lstStyle>
            <a:lvl1pPr>
              <a:defRPr sz="6500"/>
            </a:lvl1pPr>
          </a:lstStyle>
          <a:p>
            <a:r>
              <a:rPr lang="da-DK"/>
              <a:t>Klik for at redigere titeltypografien i masteren</a:t>
            </a:r>
            <a:endParaRPr lang="da-DK" dirty="0"/>
          </a:p>
        </p:txBody>
      </p:sp>
      <p:sp>
        <p:nvSpPr>
          <p:cNvPr id="9" name="Pladsholder til tekst 2">
            <a:extLst>
              <a:ext uri="{FF2B5EF4-FFF2-40B4-BE49-F238E27FC236}">
                <a16:creationId xmlns:a16="http://schemas.microsoft.com/office/drawing/2014/main" id="{5BD51788-B748-746F-7B7A-303A5A287308}"/>
              </a:ext>
            </a:extLst>
          </p:cNvPr>
          <p:cNvSpPr>
            <a:spLocks noGrp="1"/>
          </p:cNvSpPr>
          <p:nvPr>
            <p:ph type="body" idx="1"/>
          </p:nvPr>
        </p:nvSpPr>
        <p:spPr>
          <a:xfrm>
            <a:off x="669600" y="4589464"/>
            <a:ext cx="10515600" cy="461665"/>
          </a:xfrm>
        </p:spPr>
        <p:txBody>
          <a:bodyPr lIns="36000">
            <a:spAutoFit/>
          </a:bodyPr>
          <a:lstStyle>
            <a:lvl1pPr marL="0" indent="0">
              <a:spcBef>
                <a:spcPts val="500"/>
              </a:spcBef>
              <a:spcAft>
                <a:spcPts val="0"/>
              </a:spcAft>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11" name="Rektangel 10">
            <a:extLst>
              <a:ext uri="{FF2B5EF4-FFF2-40B4-BE49-F238E27FC236}">
                <a16:creationId xmlns:a16="http://schemas.microsoft.com/office/drawing/2014/main" id="{FA6EBD21-4274-1ECD-A84A-A8AD3C25011D}"/>
              </a:ext>
            </a:extLst>
          </p:cNvPr>
          <p:cNvSpPr/>
          <p:nvPr userDrawn="1"/>
        </p:nvSpPr>
        <p:spPr>
          <a:xfrm>
            <a:off x="0" y="0"/>
            <a:ext cx="227013" cy="6639632"/>
          </a:xfrm>
          <a:prstGeom prst="rect">
            <a:avLst/>
          </a:prstGeom>
          <a:solidFill>
            <a:srgbClr val="86C7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1" name="Billede 20">
            <a:extLst>
              <a:ext uri="{FF2B5EF4-FFF2-40B4-BE49-F238E27FC236}">
                <a16:creationId xmlns:a16="http://schemas.microsoft.com/office/drawing/2014/main" id="{64E2241E-9E60-A339-721F-B7AEA67E4F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19457" y="6110674"/>
            <a:ext cx="7272543" cy="524257"/>
          </a:xfrm>
          <a:prstGeom prst="rect">
            <a:avLst/>
          </a:prstGeom>
        </p:spPr>
      </p:pic>
    </p:spTree>
    <p:extLst>
      <p:ext uri="{BB962C8B-B14F-4D97-AF65-F5344CB8AC3E}">
        <p14:creationId xmlns:p14="http://schemas.microsoft.com/office/powerpoint/2010/main" val="1112749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Afsnitsoverskrift grå m8">
    <p:bg>
      <p:bgPr>
        <a:solidFill>
          <a:schemeClr val="bg1">
            <a:lumMod val="85000"/>
          </a:schemeClr>
        </a:solidFill>
        <a:effectLst/>
      </p:bgPr>
    </p:bg>
    <p:spTree>
      <p:nvGrpSpPr>
        <p:cNvPr id="1" name=""/>
        <p:cNvGrpSpPr/>
        <p:nvPr/>
      </p:nvGrpSpPr>
      <p:grpSpPr>
        <a:xfrm>
          <a:off x="0" y="0"/>
          <a:ext cx="0" cy="0"/>
          <a:chOff x="0" y="0"/>
          <a:chExt cx="0" cy="0"/>
        </a:xfrm>
      </p:grpSpPr>
      <p:pic>
        <p:nvPicPr>
          <p:cNvPr id="15" name="Billede 14">
            <a:extLst>
              <a:ext uri="{FF2B5EF4-FFF2-40B4-BE49-F238E27FC236}">
                <a16:creationId xmlns:a16="http://schemas.microsoft.com/office/drawing/2014/main" id="{D900852B-B12F-1CAA-3F39-F5B93EB15CB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6893520" y="0"/>
            <a:ext cx="5298479" cy="6639632"/>
          </a:xfrm>
          <a:prstGeom prst="rect">
            <a:avLst/>
          </a:prstGeom>
        </p:spPr>
      </p:pic>
      <p:sp>
        <p:nvSpPr>
          <p:cNvPr id="4" name="Pladsholder til dato 3">
            <a:extLst>
              <a:ext uri="{FF2B5EF4-FFF2-40B4-BE49-F238E27FC236}">
                <a16:creationId xmlns:a16="http://schemas.microsoft.com/office/drawing/2014/main" id="{4F11189B-E6DD-8F8B-4170-7225D5B8DC4F}"/>
              </a:ext>
            </a:extLst>
          </p:cNvPr>
          <p:cNvSpPr>
            <a:spLocks noGrp="1"/>
          </p:cNvSpPr>
          <p:nvPr>
            <p:ph type="dt" sz="half" idx="10"/>
          </p:nvPr>
        </p:nvSpPr>
        <p:spPr/>
        <p:txBody>
          <a:bodyPr/>
          <a:lstStyle/>
          <a:p>
            <a:fld id="{38850488-4F49-4E31-847A-9373725557FD}" type="datetime1">
              <a:rPr lang="da-DK" smtClean="0"/>
              <a:t>16-01-2026</a:t>
            </a:fld>
            <a:endParaRPr lang="da-DK"/>
          </a:p>
        </p:txBody>
      </p:sp>
      <p:sp>
        <p:nvSpPr>
          <p:cNvPr id="5" name="Pladsholder til sidefod 4">
            <a:extLst>
              <a:ext uri="{FF2B5EF4-FFF2-40B4-BE49-F238E27FC236}">
                <a16:creationId xmlns:a16="http://schemas.microsoft.com/office/drawing/2014/main" id="{B732D366-01D7-80C7-65DD-E955936A92E3}"/>
              </a:ext>
            </a:extLst>
          </p:cNvPr>
          <p:cNvSpPr>
            <a:spLocks noGrp="1"/>
          </p:cNvSpPr>
          <p:nvPr>
            <p:ph type="ftr" sz="quarter" idx="11"/>
          </p:nvPr>
        </p:nvSpPr>
        <p:spPr/>
        <p:txBody>
          <a:bodyPr/>
          <a:lstStyle/>
          <a:p>
            <a:endParaRPr lang="da-DK" dirty="0"/>
          </a:p>
        </p:txBody>
      </p:sp>
      <p:sp>
        <p:nvSpPr>
          <p:cNvPr id="6" name="Pladsholder til slidenummer 5">
            <a:extLst>
              <a:ext uri="{FF2B5EF4-FFF2-40B4-BE49-F238E27FC236}">
                <a16:creationId xmlns:a16="http://schemas.microsoft.com/office/drawing/2014/main" id="{A1C3C0E8-DEFC-3796-409D-5D20E94F5ABE}"/>
              </a:ext>
            </a:extLst>
          </p:cNvPr>
          <p:cNvSpPr>
            <a:spLocks noGrp="1"/>
          </p:cNvSpPr>
          <p:nvPr>
            <p:ph type="sldNum" sz="quarter" idx="12"/>
          </p:nvPr>
        </p:nvSpPr>
        <p:spPr/>
        <p:txBody>
          <a:bodyPr/>
          <a:lstStyle/>
          <a:p>
            <a:fld id="{51A390C1-4D7D-45F6-8666-763BF5398FC4}" type="slidenum">
              <a:rPr lang="da-DK" smtClean="0"/>
              <a:t>‹nr.›</a:t>
            </a:fld>
            <a:endParaRPr lang="da-DK"/>
          </a:p>
        </p:txBody>
      </p:sp>
      <p:sp>
        <p:nvSpPr>
          <p:cNvPr id="10" name="Rektangel 9">
            <a:extLst>
              <a:ext uri="{FF2B5EF4-FFF2-40B4-BE49-F238E27FC236}">
                <a16:creationId xmlns:a16="http://schemas.microsoft.com/office/drawing/2014/main" id="{A54B8DF9-47A0-C18D-4FB6-9724FD14B870}"/>
              </a:ext>
            </a:extLst>
          </p:cNvPr>
          <p:cNvSpPr/>
          <p:nvPr/>
        </p:nvSpPr>
        <p:spPr>
          <a:xfrm>
            <a:off x="-177" y="6632575"/>
            <a:ext cx="12192177" cy="225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Rektangel 2">
            <a:extLst>
              <a:ext uri="{FF2B5EF4-FFF2-40B4-BE49-F238E27FC236}">
                <a16:creationId xmlns:a16="http://schemas.microsoft.com/office/drawing/2014/main" id="{F54E28F0-3111-51CE-0AAA-2F83E94836A3}"/>
              </a:ext>
            </a:extLst>
          </p:cNvPr>
          <p:cNvSpPr/>
          <p:nvPr userDrawn="1"/>
        </p:nvSpPr>
        <p:spPr>
          <a:xfrm>
            <a:off x="-177" y="6632575"/>
            <a:ext cx="12192177" cy="225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Pladsholder til tekst 2">
            <a:extLst>
              <a:ext uri="{FF2B5EF4-FFF2-40B4-BE49-F238E27FC236}">
                <a16:creationId xmlns:a16="http://schemas.microsoft.com/office/drawing/2014/main" id="{5BD51788-B748-746F-7B7A-303A5A287308}"/>
              </a:ext>
            </a:extLst>
          </p:cNvPr>
          <p:cNvSpPr>
            <a:spLocks noGrp="1"/>
          </p:cNvSpPr>
          <p:nvPr>
            <p:ph type="body" idx="1"/>
          </p:nvPr>
        </p:nvSpPr>
        <p:spPr>
          <a:xfrm>
            <a:off x="669600" y="4589464"/>
            <a:ext cx="10515600" cy="461665"/>
          </a:xfrm>
        </p:spPr>
        <p:txBody>
          <a:bodyPr lIns="36000">
            <a:spAutoFit/>
          </a:bodyPr>
          <a:lstStyle>
            <a:lvl1pPr marL="0" indent="0">
              <a:spcBef>
                <a:spcPts val="500"/>
              </a:spcBef>
              <a:spcAft>
                <a:spcPts val="0"/>
              </a:spcAft>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11" name="Rektangel 10">
            <a:extLst>
              <a:ext uri="{FF2B5EF4-FFF2-40B4-BE49-F238E27FC236}">
                <a16:creationId xmlns:a16="http://schemas.microsoft.com/office/drawing/2014/main" id="{FA6EBD21-4274-1ECD-A84A-A8AD3C25011D}"/>
              </a:ext>
            </a:extLst>
          </p:cNvPr>
          <p:cNvSpPr/>
          <p:nvPr userDrawn="1"/>
        </p:nvSpPr>
        <p:spPr>
          <a:xfrm>
            <a:off x="0" y="0"/>
            <a:ext cx="227013" cy="6639632"/>
          </a:xfrm>
          <a:prstGeom prst="rect">
            <a:avLst/>
          </a:prstGeom>
          <a:solidFill>
            <a:srgbClr val="86C7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Titel 1">
            <a:extLst>
              <a:ext uri="{FF2B5EF4-FFF2-40B4-BE49-F238E27FC236}">
                <a16:creationId xmlns:a16="http://schemas.microsoft.com/office/drawing/2014/main" id="{DD73075E-9D80-19B7-7A71-39B7BD872BA6}"/>
              </a:ext>
            </a:extLst>
          </p:cNvPr>
          <p:cNvSpPr>
            <a:spLocks noGrp="1"/>
          </p:cNvSpPr>
          <p:nvPr>
            <p:ph type="title"/>
          </p:nvPr>
        </p:nvSpPr>
        <p:spPr>
          <a:xfrm>
            <a:off x="669600" y="1709738"/>
            <a:ext cx="10515600" cy="2852737"/>
          </a:xfrm>
        </p:spPr>
        <p:txBody>
          <a:bodyPr lIns="36000" anchor="b">
            <a:spAutoFit/>
          </a:bodyPr>
          <a:lstStyle>
            <a:lvl1pPr>
              <a:defRPr sz="6500"/>
            </a:lvl1pPr>
          </a:lstStyle>
          <a:p>
            <a:r>
              <a:rPr lang="da-DK"/>
              <a:t>Klik for at redigere titeltypografien i masteren</a:t>
            </a:r>
            <a:endParaRPr lang="da-DK" dirty="0"/>
          </a:p>
        </p:txBody>
      </p:sp>
      <p:pic>
        <p:nvPicPr>
          <p:cNvPr id="8" name="Billede 7">
            <a:extLst>
              <a:ext uri="{FF2B5EF4-FFF2-40B4-BE49-F238E27FC236}">
                <a16:creationId xmlns:a16="http://schemas.microsoft.com/office/drawing/2014/main" id="{722F79B6-342E-94B6-4B52-4626269C13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19457" y="6110674"/>
            <a:ext cx="7272543" cy="524257"/>
          </a:xfrm>
          <a:prstGeom prst="rect">
            <a:avLst/>
          </a:prstGeom>
        </p:spPr>
      </p:pic>
    </p:spTree>
    <p:extLst>
      <p:ext uri="{BB962C8B-B14F-4D97-AF65-F5344CB8AC3E}">
        <p14:creationId xmlns:p14="http://schemas.microsoft.com/office/powerpoint/2010/main" val="3401593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Indholdsobjekt indsæt fot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B0944-18A7-E43D-C6AD-398C0E3FF3D0}"/>
              </a:ext>
            </a:extLst>
          </p:cNvPr>
          <p:cNvSpPr>
            <a:spLocks noGrp="1"/>
          </p:cNvSpPr>
          <p:nvPr>
            <p:ph type="title" hasCustomPrompt="1"/>
          </p:nvPr>
        </p:nvSpPr>
        <p:spPr>
          <a:xfrm>
            <a:off x="7640424" y="468000"/>
            <a:ext cx="4312763" cy="1260000"/>
          </a:xfrm>
        </p:spPr>
        <p:txBody>
          <a:bodyPr>
            <a:noAutofit/>
          </a:bodyPr>
          <a:lstStyle>
            <a:lvl1pPr>
              <a:defRPr sz="3200">
                <a:latin typeface="Montserrat Medium" panose="00000600000000000000" pitchFamily="2" charset="0"/>
              </a:defRPr>
            </a:lvl1pPr>
          </a:lstStyle>
          <a:p>
            <a:r>
              <a:rPr lang="da-DK" dirty="0"/>
              <a:t>Overskrift</a:t>
            </a:r>
          </a:p>
        </p:txBody>
      </p:sp>
      <p:sp>
        <p:nvSpPr>
          <p:cNvPr id="4" name="Pladsholder til dato 3">
            <a:extLst>
              <a:ext uri="{FF2B5EF4-FFF2-40B4-BE49-F238E27FC236}">
                <a16:creationId xmlns:a16="http://schemas.microsoft.com/office/drawing/2014/main" id="{11BAA81E-C6B4-9E99-154C-972A512F2032}"/>
              </a:ext>
            </a:extLst>
          </p:cNvPr>
          <p:cNvSpPr>
            <a:spLocks noGrp="1"/>
          </p:cNvSpPr>
          <p:nvPr>
            <p:ph type="dt" sz="half" idx="10"/>
          </p:nvPr>
        </p:nvSpPr>
        <p:spPr/>
        <p:txBody>
          <a:bodyPr/>
          <a:lstStyle/>
          <a:p>
            <a:fld id="{F85A1F5A-4A93-4E08-8AAE-D0D89C8F321F}" type="datetime1">
              <a:rPr lang="da-DK" smtClean="0"/>
              <a:t>16-01-2026</a:t>
            </a:fld>
            <a:endParaRPr lang="da-DK"/>
          </a:p>
        </p:txBody>
      </p:sp>
      <p:sp>
        <p:nvSpPr>
          <p:cNvPr id="5" name="Pladsholder til sidefod 4">
            <a:extLst>
              <a:ext uri="{FF2B5EF4-FFF2-40B4-BE49-F238E27FC236}">
                <a16:creationId xmlns:a16="http://schemas.microsoft.com/office/drawing/2014/main" id="{89293D7F-00E9-BCB8-DDB4-6399941C7529}"/>
              </a:ext>
            </a:extLst>
          </p:cNvPr>
          <p:cNvSpPr>
            <a:spLocks noGrp="1"/>
          </p:cNvSpPr>
          <p:nvPr>
            <p:ph type="ftr" sz="quarter" idx="11"/>
          </p:nvPr>
        </p:nvSpPr>
        <p:spPr/>
        <p:txBody>
          <a:bodyPr/>
          <a:lstStyle/>
          <a:p>
            <a:endParaRPr lang="da-DK" dirty="0"/>
          </a:p>
        </p:txBody>
      </p:sp>
      <p:sp>
        <p:nvSpPr>
          <p:cNvPr id="6" name="Pladsholder til slidenummer 5">
            <a:extLst>
              <a:ext uri="{FF2B5EF4-FFF2-40B4-BE49-F238E27FC236}">
                <a16:creationId xmlns:a16="http://schemas.microsoft.com/office/drawing/2014/main" id="{C894A14B-CAC7-B2FD-C8AF-B5F04F2BA6A4}"/>
              </a:ext>
            </a:extLst>
          </p:cNvPr>
          <p:cNvSpPr>
            <a:spLocks noGrp="1"/>
          </p:cNvSpPr>
          <p:nvPr>
            <p:ph type="sldNum" sz="quarter" idx="12"/>
          </p:nvPr>
        </p:nvSpPr>
        <p:spPr/>
        <p:txBody>
          <a:bodyPr/>
          <a:lstStyle/>
          <a:p>
            <a:fld id="{51A390C1-4D7D-45F6-8666-763BF5398FC4}" type="slidenum">
              <a:rPr lang="da-DK" smtClean="0"/>
              <a:t>‹nr.›</a:t>
            </a:fld>
            <a:endParaRPr lang="da-DK"/>
          </a:p>
        </p:txBody>
      </p:sp>
      <p:sp>
        <p:nvSpPr>
          <p:cNvPr id="3" name="Pladsholder til indhold 2">
            <a:extLst>
              <a:ext uri="{FF2B5EF4-FFF2-40B4-BE49-F238E27FC236}">
                <a16:creationId xmlns:a16="http://schemas.microsoft.com/office/drawing/2014/main" id="{4554892E-174C-A1D5-558A-36487ADF43AA}"/>
              </a:ext>
            </a:extLst>
          </p:cNvPr>
          <p:cNvSpPr>
            <a:spLocks noGrp="1"/>
          </p:cNvSpPr>
          <p:nvPr>
            <p:ph idx="1"/>
          </p:nvPr>
        </p:nvSpPr>
        <p:spPr>
          <a:xfrm>
            <a:off x="7640425" y="1872000"/>
            <a:ext cx="4312763" cy="4004925"/>
          </a:xfrm>
        </p:spPr>
        <p:txBody>
          <a:bodyPr/>
          <a:lstStyle>
            <a:lvl1pPr indent="-288000">
              <a:defRPr/>
            </a:lvl1pPr>
            <a:lvl2pPr marL="576000" indent="-288000">
              <a:defRPr/>
            </a:lvl2pPr>
            <a:lvl3pPr marL="864000" indent="-288000">
              <a:defRPr/>
            </a:lvl3pPr>
            <a:lvl4pPr marL="1152000" indent="-288000">
              <a:defRPr/>
            </a:lvl4pPr>
            <a:lvl5pPr marL="1440000" indent="-28800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Pladsholder til billede 10">
            <a:extLst>
              <a:ext uri="{FF2B5EF4-FFF2-40B4-BE49-F238E27FC236}">
                <a16:creationId xmlns:a16="http://schemas.microsoft.com/office/drawing/2014/main" id="{8F17E60E-2245-1FD0-3CA3-527AE8E43F72}"/>
              </a:ext>
            </a:extLst>
          </p:cNvPr>
          <p:cNvSpPr>
            <a:spLocks noGrp="1"/>
          </p:cNvSpPr>
          <p:nvPr>
            <p:ph type="pic" sz="quarter" idx="15"/>
          </p:nvPr>
        </p:nvSpPr>
        <p:spPr>
          <a:xfrm>
            <a:off x="0" y="0"/>
            <a:ext cx="7427913" cy="6632575"/>
          </a:xfrm>
          <a:custGeom>
            <a:avLst/>
            <a:gdLst>
              <a:gd name="connsiteX0" fmla="*/ 0 w 7427913"/>
              <a:gd name="connsiteY0" fmla="*/ 0 h 6632575"/>
              <a:gd name="connsiteX1" fmla="*/ 7427913 w 7427913"/>
              <a:gd name="connsiteY1" fmla="*/ 0 h 6632575"/>
              <a:gd name="connsiteX2" fmla="*/ 7427913 w 7427913"/>
              <a:gd name="connsiteY2" fmla="*/ 6101997 h 6632575"/>
              <a:gd name="connsiteX3" fmla="*/ 4932000 w 7427913"/>
              <a:gd name="connsiteY3" fmla="*/ 6101997 h 6632575"/>
              <a:gd name="connsiteX4" fmla="*/ 4932000 w 7427913"/>
              <a:gd name="connsiteY4" fmla="*/ 6632575 h 6632575"/>
              <a:gd name="connsiteX5" fmla="*/ 0 w 7427913"/>
              <a:gd name="connsiteY5" fmla="*/ 6632575 h 66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7913" h="6632575">
                <a:moveTo>
                  <a:pt x="0" y="0"/>
                </a:moveTo>
                <a:lnTo>
                  <a:pt x="7427913" y="0"/>
                </a:lnTo>
                <a:lnTo>
                  <a:pt x="7427913" y="6101997"/>
                </a:lnTo>
                <a:lnTo>
                  <a:pt x="4932000" y="6101997"/>
                </a:lnTo>
                <a:lnTo>
                  <a:pt x="4932000" y="6632575"/>
                </a:lnTo>
                <a:lnTo>
                  <a:pt x="0" y="6632575"/>
                </a:lnTo>
                <a:close/>
              </a:path>
            </a:pathLst>
          </a:custGeom>
          <a:solidFill>
            <a:schemeClr val="bg1">
              <a:lumMod val="85000"/>
            </a:schemeClr>
          </a:solidFill>
        </p:spPr>
        <p:txBody>
          <a:bodyPr wrap="square" anchor="ctr" anchorCtr="0">
            <a:noAutofit/>
          </a:bodyPr>
          <a:lstStyle>
            <a:lvl1pPr marL="0" indent="0" algn="ctr">
              <a:buNone/>
              <a:defRPr/>
            </a:lvl1pPr>
          </a:lstStyle>
          <a:p>
            <a:r>
              <a:rPr lang="da-DK"/>
              <a:t>Klik på ikonet for at tilføje et billede</a:t>
            </a:r>
            <a:endParaRPr lang="da-DK" dirty="0"/>
          </a:p>
        </p:txBody>
      </p:sp>
    </p:spTree>
    <p:extLst>
      <p:ext uri="{BB962C8B-B14F-4D97-AF65-F5344CB8AC3E}">
        <p14:creationId xmlns:p14="http://schemas.microsoft.com/office/powerpoint/2010/main" val="1117498322"/>
      </p:ext>
    </p:extLst>
  </p:cSld>
  <p:clrMapOvr>
    <a:masterClrMapping/>
  </p:clrMapOvr>
  <p:extLst>
    <p:ext uri="{DCECCB84-F9BA-43D5-87BE-67443E8EF086}">
      <p15:sldGuideLst xmlns:p15="http://schemas.microsoft.com/office/powerpoint/2012/main">
        <p15:guide id="1" pos="467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3_Et indholdsobjekt og mønster">
    <p:bg>
      <p:bgPr>
        <a:solidFill>
          <a:schemeClr val="bg1"/>
        </a:solidFill>
        <a:effectLst/>
      </p:bgPr>
    </p:bg>
    <p:spTree>
      <p:nvGrpSpPr>
        <p:cNvPr id="1" name=""/>
        <p:cNvGrpSpPr/>
        <p:nvPr/>
      </p:nvGrpSpPr>
      <p:grpSpPr>
        <a:xfrm>
          <a:off x="0" y="0"/>
          <a:ext cx="0" cy="0"/>
          <a:chOff x="0" y="0"/>
          <a:chExt cx="0" cy="0"/>
        </a:xfrm>
      </p:grpSpPr>
      <p:pic>
        <p:nvPicPr>
          <p:cNvPr id="21" name="Billede 20">
            <a:extLst>
              <a:ext uri="{FF2B5EF4-FFF2-40B4-BE49-F238E27FC236}">
                <a16:creationId xmlns:a16="http://schemas.microsoft.com/office/drawing/2014/main" id="{F7F56AD7-37CA-A329-4542-929DA9BA44CA}"/>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r="17548" b="7926"/>
          <a:stretch/>
        </p:blipFill>
        <p:spPr>
          <a:xfrm>
            <a:off x="4690408" y="928657"/>
            <a:ext cx="7501592" cy="5938052"/>
          </a:xfrm>
          <a:prstGeom prst="rect">
            <a:avLst/>
          </a:prstGeom>
          <a:noFill/>
        </p:spPr>
      </p:pic>
      <p:sp>
        <p:nvSpPr>
          <p:cNvPr id="2" name="Titel 1">
            <a:extLst>
              <a:ext uri="{FF2B5EF4-FFF2-40B4-BE49-F238E27FC236}">
                <a16:creationId xmlns:a16="http://schemas.microsoft.com/office/drawing/2014/main" id="{D71B0944-18A7-E43D-C6AD-398C0E3FF3D0}"/>
              </a:ext>
            </a:extLst>
          </p:cNvPr>
          <p:cNvSpPr>
            <a:spLocks noGrp="1"/>
          </p:cNvSpPr>
          <p:nvPr>
            <p:ph type="title"/>
          </p:nvPr>
        </p:nvSpPr>
        <p:spPr>
          <a:xfrm>
            <a:off x="669600" y="468000"/>
            <a:ext cx="10849188" cy="1260000"/>
          </a:xfrm>
        </p:spPr>
        <p:txBody>
          <a:bodyPr>
            <a:noAutofit/>
          </a:bodyPr>
          <a:lstStyle>
            <a:lvl1pPr>
              <a:defRPr sz="3200">
                <a:latin typeface="Montserrat Medium" panose="00000600000000000000" pitchFamily="2" charset="0"/>
              </a:defRPr>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9E9477B6-2E6C-AEA3-6B7B-B469B6F7BB1E}"/>
              </a:ext>
            </a:extLst>
          </p:cNvPr>
          <p:cNvSpPr>
            <a:spLocks noGrp="1"/>
          </p:cNvSpPr>
          <p:nvPr>
            <p:ph idx="1"/>
          </p:nvPr>
        </p:nvSpPr>
        <p:spPr>
          <a:xfrm>
            <a:off x="669600" y="1872000"/>
            <a:ext cx="5412001" cy="4004925"/>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dato 3">
            <a:extLst>
              <a:ext uri="{FF2B5EF4-FFF2-40B4-BE49-F238E27FC236}">
                <a16:creationId xmlns:a16="http://schemas.microsoft.com/office/drawing/2014/main" id="{11BAA81E-C6B4-9E99-154C-972A512F2032}"/>
              </a:ext>
            </a:extLst>
          </p:cNvPr>
          <p:cNvSpPr>
            <a:spLocks noGrp="1"/>
          </p:cNvSpPr>
          <p:nvPr>
            <p:ph type="dt" sz="half" idx="10"/>
          </p:nvPr>
        </p:nvSpPr>
        <p:spPr/>
        <p:txBody>
          <a:bodyPr/>
          <a:lstStyle/>
          <a:p>
            <a:fld id="{48303ED9-2286-4E31-A0E4-C03A78953A92}" type="datetime1">
              <a:rPr lang="da-DK" smtClean="0"/>
              <a:t>16-01-2026</a:t>
            </a:fld>
            <a:endParaRPr lang="da-DK"/>
          </a:p>
        </p:txBody>
      </p:sp>
      <p:sp>
        <p:nvSpPr>
          <p:cNvPr id="5" name="Pladsholder til sidefod 4">
            <a:extLst>
              <a:ext uri="{FF2B5EF4-FFF2-40B4-BE49-F238E27FC236}">
                <a16:creationId xmlns:a16="http://schemas.microsoft.com/office/drawing/2014/main" id="{89293D7F-00E9-BCB8-DDB4-6399941C7529}"/>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C894A14B-CAC7-B2FD-C8AF-B5F04F2BA6A4}"/>
              </a:ext>
            </a:extLst>
          </p:cNvPr>
          <p:cNvSpPr>
            <a:spLocks noGrp="1"/>
          </p:cNvSpPr>
          <p:nvPr>
            <p:ph type="sldNum" sz="quarter" idx="12"/>
          </p:nvPr>
        </p:nvSpPr>
        <p:spPr/>
        <p:txBody>
          <a:bodyPr/>
          <a:lstStyle/>
          <a:p>
            <a:fld id="{51A390C1-4D7D-45F6-8666-763BF5398FC4}" type="slidenum">
              <a:rPr lang="da-DK" smtClean="0"/>
              <a:t>‹nr.›</a:t>
            </a:fld>
            <a:endParaRPr lang="da-DK"/>
          </a:p>
        </p:txBody>
      </p:sp>
      <p:pic>
        <p:nvPicPr>
          <p:cNvPr id="25" name="Billede 24">
            <a:extLst>
              <a:ext uri="{FF2B5EF4-FFF2-40B4-BE49-F238E27FC236}">
                <a16:creationId xmlns:a16="http://schemas.microsoft.com/office/drawing/2014/main" id="{D7B65CD9-6CDE-27C5-8488-FBB7A0D8FC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19457" y="6110674"/>
            <a:ext cx="7272543" cy="524257"/>
          </a:xfrm>
          <a:prstGeom prst="rect">
            <a:avLst/>
          </a:prstGeom>
        </p:spPr>
      </p:pic>
    </p:spTree>
    <p:extLst>
      <p:ext uri="{BB962C8B-B14F-4D97-AF65-F5344CB8AC3E}">
        <p14:creationId xmlns:p14="http://schemas.microsoft.com/office/powerpoint/2010/main" val="92978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03_Et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B0944-18A7-E43D-C6AD-398C0E3FF3D0}"/>
              </a:ext>
            </a:extLst>
          </p:cNvPr>
          <p:cNvSpPr>
            <a:spLocks noGrp="1"/>
          </p:cNvSpPr>
          <p:nvPr>
            <p:ph type="title"/>
          </p:nvPr>
        </p:nvSpPr>
        <p:spPr>
          <a:xfrm>
            <a:off x="669600" y="468000"/>
            <a:ext cx="10010128" cy="1260000"/>
          </a:xfrm>
        </p:spPr>
        <p:txBody>
          <a:bodyPr>
            <a:noAutofit/>
          </a:bodyPr>
          <a:lstStyle>
            <a:lvl1pPr>
              <a:defRPr sz="3200">
                <a:latin typeface="Montserrat Medium" panose="00000600000000000000" pitchFamily="2" charset="0"/>
              </a:defRPr>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9E9477B6-2E6C-AEA3-6B7B-B469B6F7BB1E}"/>
              </a:ext>
            </a:extLst>
          </p:cNvPr>
          <p:cNvSpPr>
            <a:spLocks noGrp="1"/>
          </p:cNvSpPr>
          <p:nvPr>
            <p:ph idx="1"/>
          </p:nvPr>
        </p:nvSpPr>
        <p:spPr>
          <a:xfrm>
            <a:off x="669600" y="1872000"/>
            <a:ext cx="10010127" cy="4004925"/>
          </a:xfrm>
        </p:spPr>
        <p:txBody>
          <a:bodyPr/>
          <a:lstStyle>
            <a:lvl1pPr indent="-288000">
              <a:spcBef>
                <a:spcPts val="0"/>
              </a:spcBef>
              <a:defRPr/>
            </a:lvl1pPr>
            <a:lvl2pPr marL="576000" indent="-288000">
              <a:defRPr/>
            </a:lvl2pPr>
            <a:lvl3pPr marL="864000" indent="-288000">
              <a:defRPr/>
            </a:lvl3pPr>
            <a:lvl4pPr marL="1152000" indent="-288000">
              <a:defRPr/>
            </a:lvl4pPr>
            <a:lvl5pPr marL="1440000" indent="-288000">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dato 3">
            <a:extLst>
              <a:ext uri="{FF2B5EF4-FFF2-40B4-BE49-F238E27FC236}">
                <a16:creationId xmlns:a16="http://schemas.microsoft.com/office/drawing/2014/main" id="{11BAA81E-C6B4-9E99-154C-972A512F2032}"/>
              </a:ext>
            </a:extLst>
          </p:cNvPr>
          <p:cNvSpPr>
            <a:spLocks noGrp="1"/>
          </p:cNvSpPr>
          <p:nvPr>
            <p:ph type="dt" sz="half" idx="10"/>
          </p:nvPr>
        </p:nvSpPr>
        <p:spPr/>
        <p:txBody>
          <a:bodyPr/>
          <a:lstStyle/>
          <a:p>
            <a:fld id="{E89F6C6F-4D7B-4B1D-874B-E9F4A2A7ABAE}" type="datetime1">
              <a:rPr lang="da-DK" smtClean="0"/>
              <a:t>16-01-2026</a:t>
            </a:fld>
            <a:endParaRPr lang="da-DK"/>
          </a:p>
        </p:txBody>
      </p:sp>
      <p:sp>
        <p:nvSpPr>
          <p:cNvPr id="5" name="Pladsholder til sidefod 4">
            <a:extLst>
              <a:ext uri="{FF2B5EF4-FFF2-40B4-BE49-F238E27FC236}">
                <a16:creationId xmlns:a16="http://schemas.microsoft.com/office/drawing/2014/main" id="{89293D7F-00E9-BCB8-DDB4-6399941C7529}"/>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C894A14B-CAC7-B2FD-C8AF-B5F04F2BA6A4}"/>
              </a:ext>
            </a:extLst>
          </p:cNvPr>
          <p:cNvSpPr>
            <a:spLocks noGrp="1"/>
          </p:cNvSpPr>
          <p:nvPr>
            <p:ph type="sldNum" sz="quarter" idx="12"/>
          </p:nvPr>
        </p:nvSpPr>
        <p:spPr/>
        <p:txBody>
          <a:bodyPr/>
          <a:lstStyle/>
          <a:p>
            <a:fld id="{51A390C1-4D7D-45F6-8666-763BF5398FC4}" type="slidenum">
              <a:rPr lang="da-DK" smtClean="0"/>
              <a:t>‹nr.›</a:t>
            </a:fld>
            <a:endParaRPr lang="da-DK"/>
          </a:p>
        </p:txBody>
      </p:sp>
    </p:spTree>
    <p:extLst>
      <p:ext uri="{BB962C8B-B14F-4D97-AF65-F5344CB8AC3E}">
        <p14:creationId xmlns:p14="http://schemas.microsoft.com/office/powerpoint/2010/main" val="301705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03_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4162B-2368-E5AD-DCE0-EB47B1F8E0AE}"/>
              </a:ext>
            </a:extLst>
          </p:cNvPr>
          <p:cNvSpPr>
            <a:spLocks noGrp="1"/>
          </p:cNvSpPr>
          <p:nvPr>
            <p:ph type="title" hasCustomPrompt="1"/>
          </p:nvPr>
        </p:nvSpPr>
        <p:spPr>
          <a:xfrm>
            <a:off x="669600" y="468000"/>
            <a:ext cx="10849189" cy="1260000"/>
          </a:xfrm>
        </p:spPr>
        <p:txBody>
          <a:bodyPr>
            <a:noAutofit/>
          </a:bodyPr>
          <a:lstStyle>
            <a:lvl1pPr>
              <a:defRPr sz="3200">
                <a:latin typeface="Montserrat Medium" panose="00000600000000000000" pitchFamily="2" charset="0"/>
              </a:defRPr>
            </a:lvl1pPr>
          </a:lstStyle>
          <a:p>
            <a:r>
              <a:rPr lang="da-DK" dirty="0"/>
              <a:t>Klik for at skrive overskrift</a:t>
            </a:r>
          </a:p>
        </p:txBody>
      </p:sp>
      <p:sp>
        <p:nvSpPr>
          <p:cNvPr id="3" name="Pladsholder til indhold 2">
            <a:extLst>
              <a:ext uri="{FF2B5EF4-FFF2-40B4-BE49-F238E27FC236}">
                <a16:creationId xmlns:a16="http://schemas.microsoft.com/office/drawing/2014/main" id="{111B0528-0170-4926-4B95-3E5C4A86FA5D}"/>
              </a:ext>
            </a:extLst>
          </p:cNvPr>
          <p:cNvSpPr>
            <a:spLocks noGrp="1"/>
          </p:cNvSpPr>
          <p:nvPr>
            <p:ph sz="half" idx="1"/>
          </p:nvPr>
        </p:nvSpPr>
        <p:spPr>
          <a:xfrm>
            <a:off x="669600" y="1872000"/>
            <a:ext cx="5328000" cy="4004925"/>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a:extLst>
              <a:ext uri="{FF2B5EF4-FFF2-40B4-BE49-F238E27FC236}">
                <a16:creationId xmlns:a16="http://schemas.microsoft.com/office/drawing/2014/main" id="{BD5BC8C7-9DAB-F387-6326-A8FE1ACFC0E7}"/>
              </a:ext>
            </a:extLst>
          </p:cNvPr>
          <p:cNvSpPr>
            <a:spLocks noGrp="1"/>
          </p:cNvSpPr>
          <p:nvPr>
            <p:ph sz="half" idx="2"/>
          </p:nvPr>
        </p:nvSpPr>
        <p:spPr>
          <a:xfrm>
            <a:off x="6204099" y="1872000"/>
            <a:ext cx="5328000" cy="4004925"/>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dato 4">
            <a:extLst>
              <a:ext uri="{FF2B5EF4-FFF2-40B4-BE49-F238E27FC236}">
                <a16:creationId xmlns:a16="http://schemas.microsoft.com/office/drawing/2014/main" id="{258AAE79-7BAC-522D-840D-EBE5BD1769DC}"/>
              </a:ext>
            </a:extLst>
          </p:cNvPr>
          <p:cNvSpPr>
            <a:spLocks noGrp="1"/>
          </p:cNvSpPr>
          <p:nvPr>
            <p:ph type="dt" sz="half" idx="10"/>
          </p:nvPr>
        </p:nvSpPr>
        <p:spPr/>
        <p:txBody>
          <a:bodyPr/>
          <a:lstStyle/>
          <a:p>
            <a:fld id="{E8C5BE82-7386-46E0-AF0B-90243E89A14E}" type="datetime1">
              <a:rPr lang="da-DK" smtClean="0"/>
              <a:t>16-01-2026</a:t>
            </a:fld>
            <a:endParaRPr lang="da-DK"/>
          </a:p>
        </p:txBody>
      </p:sp>
      <p:sp>
        <p:nvSpPr>
          <p:cNvPr id="6" name="Pladsholder til sidefod 5">
            <a:extLst>
              <a:ext uri="{FF2B5EF4-FFF2-40B4-BE49-F238E27FC236}">
                <a16:creationId xmlns:a16="http://schemas.microsoft.com/office/drawing/2014/main" id="{4383C8AB-45DF-84C2-1B2C-3FC3A9900FCD}"/>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68C70579-A288-6E58-103D-A842008D5A32}"/>
              </a:ext>
            </a:extLst>
          </p:cNvPr>
          <p:cNvSpPr>
            <a:spLocks noGrp="1"/>
          </p:cNvSpPr>
          <p:nvPr>
            <p:ph type="sldNum" sz="quarter" idx="12"/>
          </p:nvPr>
        </p:nvSpPr>
        <p:spPr/>
        <p:txBody>
          <a:bodyPr/>
          <a:lstStyle/>
          <a:p>
            <a:fld id="{51A390C1-4D7D-45F6-8666-763BF5398FC4}" type="slidenum">
              <a:rPr lang="da-DK" smtClean="0"/>
              <a:t>‹nr.›</a:t>
            </a:fld>
            <a:endParaRPr lang="da-DK"/>
          </a:p>
        </p:txBody>
      </p:sp>
    </p:spTree>
    <p:extLst>
      <p:ext uri="{BB962C8B-B14F-4D97-AF65-F5344CB8AC3E}">
        <p14:creationId xmlns:p14="http://schemas.microsoft.com/office/powerpoint/2010/main" val="3078308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03_Sammenligning">
    <p:spTree>
      <p:nvGrpSpPr>
        <p:cNvPr id="1" name=""/>
        <p:cNvGrpSpPr/>
        <p:nvPr/>
      </p:nvGrpSpPr>
      <p:grpSpPr>
        <a:xfrm>
          <a:off x="0" y="0"/>
          <a:ext cx="0" cy="0"/>
          <a:chOff x="0" y="0"/>
          <a:chExt cx="0" cy="0"/>
        </a:xfrm>
      </p:grpSpPr>
      <p:sp>
        <p:nvSpPr>
          <p:cNvPr id="3" name="Pladsholder til tekst 2">
            <a:extLst>
              <a:ext uri="{FF2B5EF4-FFF2-40B4-BE49-F238E27FC236}">
                <a16:creationId xmlns:a16="http://schemas.microsoft.com/office/drawing/2014/main" id="{563C7255-5A43-8FAF-417E-4F03D29EB514}"/>
              </a:ext>
            </a:extLst>
          </p:cNvPr>
          <p:cNvSpPr>
            <a:spLocks noGrp="1"/>
          </p:cNvSpPr>
          <p:nvPr>
            <p:ph type="body" idx="1" hasCustomPrompt="1"/>
          </p:nvPr>
        </p:nvSpPr>
        <p:spPr>
          <a:xfrm>
            <a:off x="669600" y="1872000"/>
            <a:ext cx="5328000" cy="396000"/>
          </a:xfrm>
        </p:spPr>
        <p:txBody>
          <a:bodyPr anchor="b"/>
          <a:lstStyle>
            <a:lvl1pPr marL="0" indent="0">
              <a:buNone/>
              <a:defRPr sz="2400" b="1">
                <a:latin typeface="Montserrat ExtraBold" panose="000009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Overskrift</a:t>
            </a:r>
          </a:p>
        </p:txBody>
      </p:sp>
      <p:sp>
        <p:nvSpPr>
          <p:cNvPr id="4" name="Pladsholder til indhold 3">
            <a:extLst>
              <a:ext uri="{FF2B5EF4-FFF2-40B4-BE49-F238E27FC236}">
                <a16:creationId xmlns:a16="http://schemas.microsoft.com/office/drawing/2014/main" id="{51AEDCFA-3097-EE47-9569-71E88E868234}"/>
              </a:ext>
            </a:extLst>
          </p:cNvPr>
          <p:cNvSpPr>
            <a:spLocks noGrp="1"/>
          </p:cNvSpPr>
          <p:nvPr>
            <p:ph sz="half" idx="2"/>
          </p:nvPr>
        </p:nvSpPr>
        <p:spPr>
          <a:xfrm>
            <a:off x="669600" y="2307263"/>
            <a:ext cx="5328000" cy="3569662"/>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a:extLst>
              <a:ext uri="{FF2B5EF4-FFF2-40B4-BE49-F238E27FC236}">
                <a16:creationId xmlns:a16="http://schemas.microsoft.com/office/drawing/2014/main" id="{DCA55A4D-9A3F-064A-68C4-DDC41ED7D79C}"/>
              </a:ext>
            </a:extLst>
          </p:cNvPr>
          <p:cNvSpPr>
            <a:spLocks noGrp="1"/>
          </p:cNvSpPr>
          <p:nvPr>
            <p:ph type="body" sz="quarter" idx="3" hasCustomPrompt="1"/>
          </p:nvPr>
        </p:nvSpPr>
        <p:spPr>
          <a:xfrm>
            <a:off x="6204099" y="1872000"/>
            <a:ext cx="5328000" cy="396000"/>
          </a:xfrm>
        </p:spPr>
        <p:txBody>
          <a:bodyPr anchor="b"/>
          <a:lstStyle>
            <a:lvl1pPr marL="0" indent="0">
              <a:buNone/>
              <a:defRPr sz="2400" b="1">
                <a:latin typeface="Montserrat ExtraBold" panose="000009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Overskrift</a:t>
            </a:r>
          </a:p>
        </p:txBody>
      </p:sp>
      <p:sp>
        <p:nvSpPr>
          <p:cNvPr id="6" name="Pladsholder til indhold 5">
            <a:extLst>
              <a:ext uri="{FF2B5EF4-FFF2-40B4-BE49-F238E27FC236}">
                <a16:creationId xmlns:a16="http://schemas.microsoft.com/office/drawing/2014/main" id="{593AD738-AB5D-3563-9050-1D1D70187F69}"/>
              </a:ext>
            </a:extLst>
          </p:cNvPr>
          <p:cNvSpPr>
            <a:spLocks noGrp="1"/>
          </p:cNvSpPr>
          <p:nvPr>
            <p:ph sz="quarter" idx="4"/>
          </p:nvPr>
        </p:nvSpPr>
        <p:spPr>
          <a:xfrm>
            <a:off x="6204099" y="2307262"/>
            <a:ext cx="5328000" cy="3569663"/>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7" name="Pladsholder til dato 6">
            <a:extLst>
              <a:ext uri="{FF2B5EF4-FFF2-40B4-BE49-F238E27FC236}">
                <a16:creationId xmlns:a16="http://schemas.microsoft.com/office/drawing/2014/main" id="{69A3B70B-A77A-CEEA-4D44-1955D5CB44A0}"/>
              </a:ext>
            </a:extLst>
          </p:cNvPr>
          <p:cNvSpPr>
            <a:spLocks noGrp="1"/>
          </p:cNvSpPr>
          <p:nvPr>
            <p:ph type="dt" sz="half" idx="10"/>
          </p:nvPr>
        </p:nvSpPr>
        <p:spPr/>
        <p:txBody>
          <a:bodyPr/>
          <a:lstStyle/>
          <a:p>
            <a:fld id="{7422DBC7-E574-4847-8D44-C467B6D4FB1C}" type="datetime1">
              <a:rPr lang="da-DK" smtClean="0"/>
              <a:t>16-01-2026</a:t>
            </a:fld>
            <a:endParaRPr lang="da-DK"/>
          </a:p>
        </p:txBody>
      </p:sp>
      <p:sp>
        <p:nvSpPr>
          <p:cNvPr id="8" name="Pladsholder til sidefod 7">
            <a:extLst>
              <a:ext uri="{FF2B5EF4-FFF2-40B4-BE49-F238E27FC236}">
                <a16:creationId xmlns:a16="http://schemas.microsoft.com/office/drawing/2014/main" id="{B95530DB-CC92-E0E1-A8B9-2C58FCA9A018}"/>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620DD454-1BC4-B212-1BD2-BE6F374ADC35}"/>
              </a:ext>
            </a:extLst>
          </p:cNvPr>
          <p:cNvSpPr>
            <a:spLocks noGrp="1"/>
          </p:cNvSpPr>
          <p:nvPr>
            <p:ph type="sldNum" sz="quarter" idx="12"/>
          </p:nvPr>
        </p:nvSpPr>
        <p:spPr/>
        <p:txBody>
          <a:bodyPr/>
          <a:lstStyle/>
          <a:p>
            <a:fld id="{51A390C1-4D7D-45F6-8666-763BF5398FC4}" type="slidenum">
              <a:rPr lang="da-DK" smtClean="0"/>
              <a:t>‹nr.›</a:t>
            </a:fld>
            <a:endParaRPr lang="da-DK"/>
          </a:p>
        </p:txBody>
      </p:sp>
      <p:sp>
        <p:nvSpPr>
          <p:cNvPr id="11" name="Titel 1">
            <a:extLst>
              <a:ext uri="{FF2B5EF4-FFF2-40B4-BE49-F238E27FC236}">
                <a16:creationId xmlns:a16="http://schemas.microsoft.com/office/drawing/2014/main" id="{263B6C8F-8380-A8A2-8C80-E10300CB3BD9}"/>
              </a:ext>
            </a:extLst>
          </p:cNvPr>
          <p:cNvSpPr>
            <a:spLocks noGrp="1"/>
          </p:cNvSpPr>
          <p:nvPr>
            <p:ph type="title" hasCustomPrompt="1"/>
          </p:nvPr>
        </p:nvSpPr>
        <p:spPr>
          <a:xfrm>
            <a:off x="669600" y="468000"/>
            <a:ext cx="10849189" cy="1260000"/>
          </a:xfrm>
        </p:spPr>
        <p:txBody>
          <a:bodyPr>
            <a:noAutofit/>
          </a:bodyPr>
          <a:lstStyle>
            <a:lvl1pPr>
              <a:defRPr sz="3200">
                <a:latin typeface="Montserrat Medium" panose="00000600000000000000" pitchFamily="2" charset="0"/>
              </a:defRPr>
            </a:lvl1pPr>
          </a:lstStyle>
          <a:p>
            <a:r>
              <a:rPr lang="da-DK" dirty="0"/>
              <a:t>Klik for at skrive overskrift</a:t>
            </a:r>
          </a:p>
        </p:txBody>
      </p:sp>
    </p:spTree>
    <p:extLst>
      <p:ext uri="{BB962C8B-B14F-4D97-AF65-F5344CB8AC3E}">
        <p14:creationId xmlns:p14="http://schemas.microsoft.com/office/powerpoint/2010/main" val="389230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50C6AEA3-8F8C-7817-4FD6-88B4121500AD}"/>
              </a:ext>
            </a:extLst>
          </p:cNvPr>
          <p:cNvSpPr>
            <a:spLocks noGrp="1"/>
          </p:cNvSpPr>
          <p:nvPr>
            <p:ph type="title"/>
          </p:nvPr>
        </p:nvSpPr>
        <p:spPr>
          <a:xfrm>
            <a:off x="669600" y="468000"/>
            <a:ext cx="10849189" cy="1311128"/>
          </a:xfrm>
          <a:prstGeom prst="rect">
            <a:avLst/>
          </a:prstGeom>
        </p:spPr>
        <p:txBody>
          <a:bodyPr vert="horz" lIns="91440" tIns="45720" rIns="91440" bIns="45720" rtlCol="0" anchor="t" anchorCtr="0">
            <a:noAutofit/>
          </a:bodyPr>
          <a:lstStyle/>
          <a:p>
            <a:r>
              <a:rPr lang="da-DK" dirty="0"/>
              <a:t>Klik for at redigere titeltypografien i masteren</a:t>
            </a:r>
          </a:p>
        </p:txBody>
      </p:sp>
      <p:sp>
        <p:nvSpPr>
          <p:cNvPr id="3" name="Pladsholder til tekst 2">
            <a:extLst>
              <a:ext uri="{FF2B5EF4-FFF2-40B4-BE49-F238E27FC236}">
                <a16:creationId xmlns:a16="http://schemas.microsoft.com/office/drawing/2014/main" id="{9ED1F354-29BA-5BE5-02F7-153F3DD5802E}"/>
              </a:ext>
            </a:extLst>
          </p:cNvPr>
          <p:cNvSpPr>
            <a:spLocks noGrp="1"/>
          </p:cNvSpPr>
          <p:nvPr>
            <p:ph type="body" idx="1"/>
          </p:nvPr>
        </p:nvSpPr>
        <p:spPr>
          <a:xfrm>
            <a:off x="669600" y="1872000"/>
            <a:ext cx="10515600" cy="3896975"/>
          </a:xfrm>
          <a:prstGeom prst="rect">
            <a:avLst/>
          </a:prstGeom>
        </p:spPr>
        <p:txBody>
          <a:bodyPr vert="horz" lIns="91440" tIns="45720" rIns="91440" bIns="45720" rtlCol="0">
            <a:no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dato 3">
            <a:extLst>
              <a:ext uri="{FF2B5EF4-FFF2-40B4-BE49-F238E27FC236}">
                <a16:creationId xmlns:a16="http://schemas.microsoft.com/office/drawing/2014/main" id="{53F4BB13-B204-8869-FB34-65D0CD1A5208}"/>
              </a:ext>
            </a:extLst>
          </p:cNvPr>
          <p:cNvSpPr>
            <a:spLocks noGrp="1"/>
          </p:cNvSpPr>
          <p:nvPr>
            <p:ph type="dt" sz="half" idx="2"/>
          </p:nvPr>
        </p:nvSpPr>
        <p:spPr>
          <a:xfrm>
            <a:off x="668078" y="0"/>
            <a:ext cx="2743200" cy="360000"/>
          </a:xfrm>
          <a:prstGeom prst="rect">
            <a:avLst/>
          </a:prstGeom>
        </p:spPr>
        <p:txBody>
          <a:bodyPr vert="horz" lIns="91440" tIns="45720" rIns="91440" bIns="45720" rtlCol="0" anchor="ctr"/>
          <a:lstStyle>
            <a:lvl1pPr algn="l">
              <a:defRPr sz="1000">
                <a:solidFill>
                  <a:schemeClr val="tx1">
                    <a:tint val="75000"/>
                  </a:schemeClr>
                </a:solidFill>
                <a:latin typeface="Montserrat" panose="00000500000000000000" pitchFamily="2" charset="0"/>
              </a:defRPr>
            </a:lvl1pPr>
          </a:lstStyle>
          <a:p>
            <a:fld id="{885127E4-4EE4-4CEE-8768-267F2FF7DBDD}" type="datetime1">
              <a:rPr lang="da-DK" smtClean="0"/>
              <a:t>16-01-2026</a:t>
            </a:fld>
            <a:endParaRPr lang="da-DK" dirty="0"/>
          </a:p>
        </p:txBody>
      </p:sp>
      <p:sp>
        <p:nvSpPr>
          <p:cNvPr id="5" name="Pladsholder til sidefod 4">
            <a:extLst>
              <a:ext uri="{FF2B5EF4-FFF2-40B4-BE49-F238E27FC236}">
                <a16:creationId xmlns:a16="http://schemas.microsoft.com/office/drawing/2014/main" id="{DD9D150F-3A52-7E3E-7627-CDF9DAFE9EFF}"/>
              </a:ext>
            </a:extLst>
          </p:cNvPr>
          <p:cNvSpPr>
            <a:spLocks noGrp="1"/>
          </p:cNvSpPr>
          <p:nvPr>
            <p:ph type="ftr" sz="quarter" idx="3"/>
          </p:nvPr>
        </p:nvSpPr>
        <p:spPr>
          <a:xfrm>
            <a:off x="4038600" y="0"/>
            <a:ext cx="4114800" cy="360000"/>
          </a:xfrm>
          <a:prstGeom prst="rect">
            <a:avLst/>
          </a:prstGeom>
        </p:spPr>
        <p:txBody>
          <a:bodyPr vert="horz" lIns="91440" tIns="45720" rIns="91440" bIns="45720" rtlCol="0" anchor="ctr"/>
          <a:lstStyle>
            <a:lvl1pPr algn="ctr">
              <a:defRPr sz="1000">
                <a:solidFill>
                  <a:schemeClr val="tx1">
                    <a:tint val="75000"/>
                  </a:schemeClr>
                </a:solidFill>
                <a:latin typeface="Montserrat" panose="00000500000000000000" pitchFamily="2" charset="0"/>
              </a:defRPr>
            </a:lvl1pPr>
          </a:lstStyle>
          <a:p>
            <a:endParaRPr lang="da-DK" dirty="0"/>
          </a:p>
        </p:txBody>
      </p:sp>
      <p:sp>
        <p:nvSpPr>
          <p:cNvPr id="6" name="Pladsholder til slidenummer 5">
            <a:extLst>
              <a:ext uri="{FF2B5EF4-FFF2-40B4-BE49-F238E27FC236}">
                <a16:creationId xmlns:a16="http://schemas.microsoft.com/office/drawing/2014/main" id="{0E6A4099-F445-CCCE-2DF3-D9895C63B0E9}"/>
              </a:ext>
            </a:extLst>
          </p:cNvPr>
          <p:cNvSpPr>
            <a:spLocks noGrp="1"/>
          </p:cNvSpPr>
          <p:nvPr>
            <p:ph type="sldNum" sz="quarter" idx="4"/>
          </p:nvPr>
        </p:nvSpPr>
        <p:spPr>
          <a:xfrm>
            <a:off x="8791355" y="-1"/>
            <a:ext cx="2743200" cy="360000"/>
          </a:xfrm>
          <a:prstGeom prst="rect">
            <a:avLst/>
          </a:prstGeom>
        </p:spPr>
        <p:txBody>
          <a:bodyPr vert="horz" lIns="91440" tIns="45720" rIns="91440" bIns="45720" rtlCol="0" anchor="ctr"/>
          <a:lstStyle>
            <a:lvl1pPr algn="r">
              <a:defRPr sz="1000">
                <a:solidFill>
                  <a:schemeClr val="tx1">
                    <a:tint val="75000"/>
                  </a:schemeClr>
                </a:solidFill>
                <a:latin typeface="Montserrat" panose="00000500000000000000" pitchFamily="2" charset="0"/>
              </a:defRPr>
            </a:lvl1pPr>
          </a:lstStyle>
          <a:p>
            <a:fld id="{51A390C1-4D7D-45F6-8666-763BF5398FC4}" type="slidenum">
              <a:rPr lang="da-DK" smtClean="0"/>
              <a:pPr/>
              <a:t>‹nr.›</a:t>
            </a:fld>
            <a:endParaRPr lang="da-DK" dirty="0"/>
          </a:p>
        </p:txBody>
      </p:sp>
      <p:pic>
        <p:nvPicPr>
          <p:cNvPr id="7" name="Billede 6">
            <a:extLst>
              <a:ext uri="{FF2B5EF4-FFF2-40B4-BE49-F238E27FC236}">
                <a16:creationId xmlns:a16="http://schemas.microsoft.com/office/drawing/2014/main" id="{A7DCB36A-64A7-430D-FFCA-2D7B366C02DC}"/>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4919457" y="6110674"/>
            <a:ext cx="7272543" cy="524257"/>
          </a:xfrm>
          <a:prstGeom prst="rect">
            <a:avLst/>
          </a:prstGeom>
        </p:spPr>
      </p:pic>
    </p:spTree>
    <p:extLst>
      <p:ext uri="{BB962C8B-B14F-4D97-AF65-F5344CB8AC3E}">
        <p14:creationId xmlns:p14="http://schemas.microsoft.com/office/powerpoint/2010/main" val="3477443182"/>
      </p:ext>
    </p:extLst>
  </p:cSld>
  <p:clrMap bg1="lt1" tx1="dk1" bg2="lt2" tx2="dk2" accent1="accent1" accent2="accent2" accent3="accent3" accent4="accent4" accent5="accent5" accent6="accent6" hlink="hlink" folHlink="folHlink"/>
  <p:sldLayoutIdLst>
    <p:sldLayoutId id="2147483752" r:id="rId1"/>
    <p:sldLayoutId id="2147483754" r:id="rId2"/>
    <p:sldLayoutId id="2147483786" r:id="rId3"/>
    <p:sldLayoutId id="2147483787"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3" r:id="rId28"/>
    <p:sldLayoutId id="2147483784" r:id="rId2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j-ea"/>
          <a:cs typeface="+mj-cs"/>
        </a:defRPr>
      </a:lvl1pPr>
    </p:titleStyle>
    <p:bodyStyle>
      <a:lvl1pPr marL="288000" indent="-288000" algn="l" defTabSz="914400" rtl="0" eaLnBrk="1" latinLnBrk="0" hangingPunct="1">
        <a:lnSpc>
          <a:spcPct val="100000"/>
        </a:lnSpc>
        <a:spcBef>
          <a:spcPts val="0"/>
        </a:spcBef>
        <a:spcAft>
          <a:spcPts val="1200"/>
        </a:spcAft>
        <a:buFont typeface="Arial" panose="020B0604020202020204" pitchFamily="34" charset="0"/>
        <a:buChar char="•"/>
        <a:tabLst/>
        <a:defRPr sz="1700" kern="1200">
          <a:solidFill>
            <a:schemeClr val="tx1"/>
          </a:solidFill>
          <a:latin typeface="Montserrat Medium" panose="00000600000000000000" pitchFamily="2" charset="0"/>
          <a:ea typeface="+mn-ea"/>
          <a:cs typeface="+mn-cs"/>
        </a:defRPr>
      </a:lvl1pPr>
      <a:lvl2pPr marL="576000" indent="-288000" algn="l" defTabSz="914400" rtl="0" eaLnBrk="1" latinLnBrk="0" hangingPunct="1">
        <a:lnSpc>
          <a:spcPct val="100000"/>
        </a:lnSpc>
        <a:spcBef>
          <a:spcPts val="0"/>
        </a:spcBef>
        <a:spcAft>
          <a:spcPts val="1200"/>
        </a:spcAft>
        <a:buFont typeface="Arial" panose="020B0604020202020204" pitchFamily="34" charset="0"/>
        <a:buChar char="•"/>
        <a:tabLst>
          <a:tab pos="576000" algn="l"/>
        </a:tabLst>
        <a:defRPr sz="1700" kern="1200">
          <a:solidFill>
            <a:schemeClr val="tx1"/>
          </a:solidFill>
          <a:latin typeface="Montserrat Medium" panose="00000600000000000000" pitchFamily="2" charset="0"/>
          <a:ea typeface="+mn-ea"/>
          <a:cs typeface="+mn-cs"/>
        </a:defRPr>
      </a:lvl2pPr>
      <a:lvl3pPr marL="864000" indent="-288000" algn="l" defTabSz="914400" rtl="0" eaLnBrk="1" latinLnBrk="0" hangingPunct="1">
        <a:lnSpc>
          <a:spcPct val="100000"/>
        </a:lnSpc>
        <a:spcBef>
          <a:spcPts val="0"/>
        </a:spcBef>
        <a:spcAft>
          <a:spcPts val="1200"/>
        </a:spcAft>
        <a:buFont typeface="Arial" panose="020B0604020202020204" pitchFamily="34" charset="0"/>
        <a:buChar char="•"/>
        <a:tabLst>
          <a:tab pos="864000" algn="l"/>
        </a:tabLst>
        <a:defRPr sz="1700" kern="1200">
          <a:solidFill>
            <a:schemeClr val="tx1"/>
          </a:solidFill>
          <a:latin typeface="Montserrat Medium" panose="00000600000000000000" pitchFamily="2" charset="0"/>
          <a:ea typeface="+mn-ea"/>
          <a:cs typeface="+mn-cs"/>
        </a:defRPr>
      </a:lvl3pPr>
      <a:lvl4pPr marL="1152000" indent="-288000" algn="l" defTabSz="914400" rtl="0" eaLnBrk="1" latinLnBrk="0" hangingPunct="1">
        <a:lnSpc>
          <a:spcPct val="100000"/>
        </a:lnSpc>
        <a:spcBef>
          <a:spcPts val="0"/>
        </a:spcBef>
        <a:spcAft>
          <a:spcPts val="1200"/>
        </a:spcAft>
        <a:buFont typeface="Arial" panose="020B0604020202020204" pitchFamily="34" charset="0"/>
        <a:buChar char="•"/>
        <a:tabLst>
          <a:tab pos="1152000" algn="l"/>
        </a:tabLst>
        <a:defRPr sz="1700" kern="1200">
          <a:solidFill>
            <a:schemeClr val="tx1"/>
          </a:solidFill>
          <a:latin typeface="Montserrat Medium" panose="00000600000000000000" pitchFamily="2" charset="0"/>
          <a:ea typeface="+mn-ea"/>
          <a:cs typeface="+mn-cs"/>
        </a:defRPr>
      </a:lvl4pPr>
      <a:lvl5pPr marL="1440000" indent="-288000" algn="l" defTabSz="914400" rtl="0" eaLnBrk="1" latinLnBrk="0" hangingPunct="1">
        <a:lnSpc>
          <a:spcPct val="100000"/>
        </a:lnSpc>
        <a:spcBef>
          <a:spcPts val="0"/>
        </a:spcBef>
        <a:spcAft>
          <a:spcPts val="1200"/>
        </a:spcAft>
        <a:buFont typeface="Arial" panose="020B0604020202020204" pitchFamily="34" charset="0"/>
        <a:buChar char="•"/>
        <a:tabLst>
          <a:tab pos="1440000" algn="l"/>
        </a:tabLst>
        <a:defRPr sz="1700" kern="1200">
          <a:solidFill>
            <a:schemeClr val="tx1"/>
          </a:solidFill>
          <a:latin typeface="Montserrat Medium" panose="000006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3" orient="horz" pos="4178" userDrawn="1">
          <p15:clr>
            <a:srgbClr val="F26B43"/>
          </p15:clr>
        </p15:guide>
        <p15:guide id="14" orient="horz" pos="4042" userDrawn="1">
          <p15:clr>
            <a:srgbClr val="F26B43"/>
          </p15:clr>
        </p15:guide>
        <p15:guide id="15" orient="horz" pos="3906" userDrawn="1">
          <p15:clr>
            <a:srgbClr val="F26B43"/>
          </p15:clr>
        </p15:guide>
        <p15:guide id="16" orient="horz" pos="3770" userDrawn="1">
          <p15:clr>
            <a:srgbClr val="F26B43"/>
          </p15:clr>
        </p15:guide>
        <p15:guide id="17" pos="7265" userDrawn="1">
          <p15:clr>
            <a:srgbClr val="F26B43"/>
          </p15:clr>
        </p15:guide>
        <p15:guide id="18" pos="143" userDrawn="1">
          <p15:clr>
            <a:srgbClr val="F26B43"/>
          </p15:clr>
        </p15:guide>
        <p15:guide id="19" orient="horz" pos="142" userDrawn="1">
          <p15:clr>
            <a:srgbClr val="F26B43"/>
          </p15:clr>
        </p15:guide>
        <p15:guide id="20" pos="415" userDrawn="1">
          <p15:clr>
            <a:srgbClr val="F26B43"/>
          </p15:clr>
        </p15:guide>
        <p15:guide id="21" orient="horz" pos="3702" userDrawn="1">
          <p15:clr>
            <a:srgbClr val="F26B43"/>
          </p15:clr>
        </p15:guide>
        <p15:guide id="22" pos="3840" userDrawn="1">
          <p15:clr>
            <a:srgbClr val="F26B43"/>
          </p15:clr>
        </p15:guide>
        <p15:guide id="23" orient="horz" pos="3634" userDrawn="1">
          <p15:clr>
            <a:srgbClr val="F26B43"/>
          </p15:clr>
        </p15:guide>
        <p15:guide id="2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1">
            <a:extLst>
              <a:ext uri="{FF2B5EF4-FFF2-40B4-BE49-F238E27FC236}">
                <a16:creationId xmlns:a16="http://schemas.microsoft.com/office/drawing/2014/main" id="{9F8C7068-0A46-833E-D257-E0EBC85F896E}"/>
              </a:ext>
            </a:extLst>
          </p:cNvPr>
          <p:cNvSpPr>
            <a:spLocks noGrp="1"/>
          </p:cNvSpPr>
          <p:nvPr>
            <p:ph type="body" sz="half" idx="2"/>
          </p:nvPr>
        </p:nvSpPr>
        <p:spPr>
          <a:xfrm>
            <a:off x="668078" y="3429000"/>
            <a:ext cx="4057682" cy="3033463"/>
          </a:xfrm>
        </p:spPr>
        <p:txBody>
          <a:bodyPr/>
          <a:lstStyle/>
          <a:p>
            <a:r>
              <a:rPr lang="en-US" sz="1050" b="1" dirty="0"/>
              <a:t>Jonas Munk Jensen</a:t>
            </a:r>
            <a:r>
              <a:rPr lang="en-US" sz="1050" dirty="0"/>
              <a:t>, Ba. Physiotherapy, </a:t>
            </a:r>
            <a:r>
              <a:rPr lang="en-US" sz="1050" dirty="0" err="1"/>
              <a:t>Msc</a:t>
            </a:r>
            <a:r>
              <a:rPr lang="en-US" sz="1050" dirty="0"/>
              <a:t>, Health Science. PhD-student</a:t>
            </a:r>
          </a:p>
          <a:p>
            <a:r>
              <a:rPr lang="en-US" sz="1050" b="1" dirty="0"/>
              <a:t>Annelli Sandbæk</a:t>
            </a:r>
            <a:r>
              <a:rPr lang="en-US" sz="1050" dirty="0"/>
              <a:t>, Clinical professor in General Medicine, Department of Public Health, Aarhus University </a:t>
            </a:r>
          </a:p>
          <a:p>
            <a:r>
              <a:rPr lang="en-US" sz="1050" b="1" dirty="0"/>
              <a:t>Anette Andersen</a:t>
            </a:r>
            <a:r>
              <a:rPr lang="en-US" sz="1050" dirty="0"/>
              <a:t>, MD, PhD, Steno Diabetes Center Aarhus, Aarhus University Hospital </a:t>
            </a:r>
          </a:p>
          <a:p>
            <a:r>
              <a:rPr lang="en-US" sz="1050" b="1" dirty="0"/>
              <a:t>Søren T. Skou</a:t>
            </a:r>
            <a:r>
              <a:rPr lang="en-US" sz="1050" dirty="0"/>
              <a:t>, PT, MSc, Professor, Sports Science and Clinical Biomechanics, University of Southern Denmark and The Research and Implementation Unit </a:t>
            </a:r>
            <a:r>
              <a:rPr lang="en-US" sz="1050" dirty="0" err="1"/>
              <a:t>PROgrez</a:t>
            </a:r>
            <a:r>
              <a:rPr lang="en-US" sz="1050" dirty="0"/>
              <a:t>, Slagelse Hospital </a:t>
            </a:r>
          </a:p>
          <a:p>
            <a:r>
              <a:rPr lang="en-US" sz="1050" b="1" dirty="0"/>
              <a:t>Sara Marie Hebsgaard Offersen</a:t>
            </a:r>
            <a:r>
              <a:rPr lang="en-US" sz="1050" dirty="0"/>
              <a:t>, PhD in Anthropology, Steno Diabetes Center Aarhus, Aarhus University Hospital </a:t>
            </a:r>
          </a:p>
        </p:txBody>
      </p:sp>
      <p:pic>
        <p:nvPicPr>
          <p:cNvPr id="5" name="Pladsholder til billede 4">
            <a:extLst>
              <a:ext uri="{FF2B5EF4-FFF2-40B4-BE49-F238E27FC236}">
                <a16:creationId xmlns:a16="http://schemas.microsoft.com/office/drawing/2014/main" id="{45DA504C-FDE4-F6F4-91B6-58146803A61C}"/>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rcRect r="15257" b="3"/>
          <a:stretch>
            <a:fillRect/>
          </a:stretch>
        </p:blipFill>
        <p:spPr>
          <a:xfrm>
            <a:off x="4908550" y="0"/>
            <a:ext cx="7702550" cy="6066926"/>
          </a:xfrm>
          <a:noFill/>
        </p:spPr>
      </p:pic>
      <p:sp>
        <p:nvSpPr>
          <p:cNvPr id="85" name="Title 3">
            <a:extLst>
              <a:ext uri="{FF2B5EF4-FFF2-40B4-BE49-F238E27FC236}">
                <a16:creationId xmlns:a16="http://schemas.microsoft.com/office/drawing/2014/main" id="{CF0BC5F5-871E-7A9C-2746-4AFD0D3FEBBC}"/>
              </a:ext>
            </a:extLst>
          </p:cNvPr>
          <p:cNvSpPr>
            <a:spLocks noGrp="1"/>
          </p:cNvSpPr>
          <p:nvPr>
            <p:ph type="title"/>
          </p:nvPr>
        </p:nvSpPr>
        <p:spPr>
          <a:xfrm>
            <a:off x="652156" y="480700"/>
            <a:ext cx="4073604" cy="2173600"/>
          </a:xfrm>
        </p:spPr>
        <p:txBody>
          <a:bodyPr/>
          <a:lstStyle/>
          <a:p>
            <a:r>
              <a:rPr lang="en-US" b="1" dirty="0"/>
              <a:t>Optimizing Self-Management in Type 2 </a:t>
            </a:r>
            <a:r>
              <a:rPr lang="en-US" sz="2000" b="1" dirty="0"/>
              <a:t>Diabetes</a:t>
            </a:r>
            <a:r>
              <a:rPr lang="en-US" b="1" dirty="0"/>
              <a:t>: The Role of High Intensity Interval Training in Enhancing Health Outcomes </a:t>
            </a:r>
          </a:p>
        </p:txBody>
      </p:sp>
    </p:spTree>
    <p:extLst>
      <p:ext uri="{BB962C8B-B14F-4D97-AF65-F5344CB8AC3E}">
        <p14:creationId xmlns:p14="http://schemas.microsoft.com/office/powerpoint/2010/main" val="815922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a:extLst>
              <a:ext uri="{FF2B5EF4-FFF2-40B4-BE49-F238E27FC236}">
                <a16:creationId xmlns:a16="http://schemas.microsoft.com/office/drawing/2014/main" id="{38CFE875-C413-2796-54B6-E80AFE9DF784}"/>
              </a:ext>
            </a:extLst>
          </p:cNvPr>
          <p:cNvSpPr>
            <a:spLocks noGrp="1"/>
          </p:cNvSpPr>
          <p:nvPr>
            <p:ph type="title"/>
          </p:nvPr>
        </p:nvSpPr>
        <p:spPr>
          <a:xfrm>
            <a:off x="669600" y="468000"/>
            <a:ext cx="10010128" cy="1260000"/>
          </a:xfrm>
        </p:spPr>
        <p:txBody>
          <a:bodyPr anchor="t">
            <a:normAutofit/>
          </a:bodyPr>
          <a:lstStyle/>
          <a:p>
            <a:r>
              <a:rPr lang="da-DK" dirty="0" err="1"/>
              <a:t>Effectiveness</a:t>
            </a:r>
            <a:r>
              <a:rPr lang="da-DK" dirty="0"/>
              <a:t> – </a:t>
            </a:r>
            <a:r>
              <a:rPr lang="da-DK" dirty="0" err="1"/>
              <a:t>Pragmatic</a:t>
            </a:r>
            <a:r>
              <a:rPr lang="da-DK" dirty="0"/>
              <a:t> RCT</a:t>
            </a:r>
          </a:p>
        </p:txBody>
      </p:sp>
      <p:pic>
        <p:nvPicPr>
          <p:cNvPr id="13" name="Pladsholder til indhold 12" descr="Et billede, der indeholder tekst, skærmbillede, linje/række, nummer/tal">
            <a:extLst>
              <a:ext uri="{FF2B5EF4-FFF2-40B4-BE49-F238E27FC236}">
                <a16:creationId xmlns:a16="http://schemas.microsoft.com/office/drawing/2014/main" id="{3B52E4AD-EEC6-251E-2BE9-B384F361EA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9600" y="1838103"/>
            <a:ext cx="8592749" cy="3181794"/>
          </a:xfrm>
        </p:spPr>
      </p:pic>
      <p:pic>
        <p:nvPicPr>
          <p:cNvPr id="15" name="Billede 14" descr="Et billede, der indeholder tekst, logo, Font/skrifttype, design&#10;&#10;Indhold genereret af kunstig intelligens kan være forkert.">
            <a:extLst>
              <a:ext uri="{FF2B5EF4-FFF2-40B4-BE49-F238E27FC236}">
                <a16:creationId xmlns:a16="http://schemas.microsoft.com/office/drawing/2014/main" id="{C12CFF4D-E739-AD6B-1493-73D7242A7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8496" y="1415119"/>
            <a:ext cx="1314633" cy="1143160"/>
          </a:xfrm>
          <a:prstGeom prst="rect">
            <a:avLst/>
          </a:prstGeom>
        </p:spPr>
      </p:pic>
      <p:pic>
        <p:nvPicPr>
          <p:cNvPr id="17" name="Billede 16" descr="Et billede, der indeholder fodtøj, menneske, led/værtshus, tøj&#10;&#10;Indhold genereret af kunstig intelligens kan være forkert.">
            <a:extLst>
              <a:ext uri="{FF2B5EF4-FFF2-40B4-BE49-F238E27FC236}">
                <a16:creationId xmlns:a16="http://schemas.microsoft.com/office/drawing/2014/main" id="{06AB41EA-57C6-933D-A886-7ACA31898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6849" y="3490036"/>
            <a:ext cx="2322678" cy="2182580"/>
          </a:xfrm>
          <a:prstGeom prst="rect">
            <a:avLst/>
          </a:prstGeom>
        </p:spPr>
      </p:pic>
      <p:sp>
        <p:nvSpPr>
          <p:cNvPr id="18" name="Rektangel 17">
            <a:extLst>
              <a:ext uri="{FF2B5EF4-FFF2-40B4-BE49-F238E27FC236}">
                <a16:creationId xmlns:a16="http://schemas.microsoft.com/office/drawing/2014/main" id="{51B08BAD-6BE7-2173-ABB4-AF8F98D7B4F3}"/>
              </a:ext>
            </a:extLst>
          </p:cNvPr>
          <p:cNvSpPr/>
          <p:nvPr/>
        </p:nvSpPr>
        <p:spPr>
          <a:xfrm>
            <a:off x="9489224" y="2936303"/>
            <a:ext cx="2177927" cy="49269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da-DK" sz="1400" dirty="0" err="1">
                <a:solidFill>
                  <a:schemeClr val="tx1"/>
                </a:solidFill>
              </a:rPr>
              <a:t>Secondary</a:t>
            </a:r>
            <a:r>
              <a:rPr lang="da-DK" sz="1400" dirty="0">
                <a:solidFill>
                  <a:schemeClr val="tx1"/>
                </a:solidFill>
              </a:rPr>
              <a:t> </a:t>
            </a:r>
            <a:r>
              <a:rPr lang="da-DK" sz="1400" dirty="0" err="1">
                <a:solidFill>
                  <a:schemeClr val="tx1"/>
                </a:solidFill>
              </a:rPr>
              <a:t>outcomes</a:t>
            </a:r>
            <a:endParaRPr lang="da-DK" sz="1400" dirty="0">
              <a:solidFill>
                <a:schemeClr val="tx1"/>
              </a:solidFill>
            </a:endParaRPr>
          </a:p>
        </p:txBody>
      </p:sp>
      <p:sp>
        <p:nvSpPr>
          <p:cNvPr id="19" name="Rektangel 18">
            <a:extLst>
              <a:ext uri="{FF2B5EF4-FFF2-40B4-BE49-F238E27FC236}">
                <a16:creationId xmlns:a16="http://schemas.microsoft.com/office/drawing/2014/main" id="{8E493A9C-7475-56FD-2CFF-E894036F932F}"/>
              </a:ext>
            </a:extLst>
          </p:cNvPr>
          <p:cNvSpPr/>
          <p:nvPr/>
        </p:nvSpPr>
        <p:spPr>
          <a:xfrm>
            <a:off x="9489224" y="1007825"/>
            <a:ext cx="2033176" cy="49269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da-DK" sz="1400" dirty="0" err="1">
                <a:solidFill>
                  <a:schemeClr val="tx1"/>
                </a:solidFill>
              </a:rPr>
              <a:t>Primary</a:t>
            </a:r>
            <a:r>
              <a:rPr lang="da-DK" sz="1400" dirty="0">
                <a:solidFill>
                  <a:schemeClr val="tx1"/>
                </a:solidFill>
              </a:rPr>
              <a:t> </a:t>
            </a:r>
            <a:r>
              <a:rPr lang="da-DK" sz="1400" dirty="0" err="1">
                <a:solidFill>
                  <a:schemeClr val="tx1"/>
                </a:solidFill>
              </a:rPr>
              <a:t>outcome</a:t>
            </a:r>
            <a:endParaRPr lang="da-DK" sz="1400" dirty="0">
              <a:solidFill>
                <a:schemeClr val="tx1"/>
              </a:solidFill>
            </a:endParaRPr>
          </a:p>
        </p:txBody>
      </p:sp>
    </p:spTree>
    <p:extLst>
      <p:ext uri="{BB962C8B-B14F-4D97-AF65-F5344CB8AC3E}">
        <p14:creationId xmlns:p14="http://schemas.microsoft.com/office/powerpoint/2010/main" val="2009059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2A19C7-CBB1-DDAD-4110-9C734D5BBD0F}"/>
              </a:ext>
            </a:extLst>
          </p:cNvPr>
          <p:cNvSpPr>
            <a:spLocks noGrp="1"/>
          </p:cNvSpPr>
          <p:nvPr>
            <p:ph type="title"/>
          </p:nvPr>
        </p:nvSpPr>
        <p:spPr>
          <a:xfrm>
            <a:off x="4898700" y="1471300"/>
            <a:ext cx="6429700" cy="802000"/>
          </a:xfrm>
        </p:spPr>
        <p:txBody>
          <a:bodyPr/>
          <a:lstStyle/>
          <a:p>
            <a:r>
              <a:rPr lang="da-DK" dirty="0"/>
              <a:t>To </a:t>
            </a:r>
            <a:r>
              <a:rPr lang="da-DK" dirty="0" err="1"/>
              <a:t>HiiT</a:t>
            </a:r>
            <a:r>
              <a:rPr lang="da-DK" dirty="0"/>
              <a:t> or Not To </a:t>
            </a:r>
            <a:r>
              <a:rPr lang="da-DK" dirty="0" err="1"/>
              <a:t>HiiT</a:t>
            </a:r>
            <a:br>
              <a:rPr lang="da-DK" dirty="0"/>
            </a:br>
            <a:br>
              <a:rPr lang="da-DK" dirty="0"/>
            </a:br>
            <a:r>
              <a:rPr lang="da-DK" dirty="0"/>
              <a:t>A </a:t>
            </a:r>
            <a:r>
              <a:rPr lang="da-DK" dirty="0" err="1"/>
              <a:t>qualitative</a:t>
            </a:r>
            <a:r>
              <a:rPr lang="da-DK" dirty="0"/>
              <a:t> </a:t>
            </a:r>
            <a:r>
              <a:rPr lang="da-DK" dirty="0" err="1"/>
              <a:t>study</a:t>
            </a:r>
            <a:endParaRPr lang="da-DK" dirty="0"/>
          </a:p>
        </p:txBody>
      </p:sp>
      <p:pic>
        <p:nvPicPr>
          <p:cNvPr id="5" name="Pladsholder til indhold 4" descr="Et billede, der indeholder tekst, Ansigt, person, tøj&#10;&#10;Indhold genereret af kunstig intelligens kan være forkert.">
            <a:extLst>
              <a:ext uri="{FF2B5EF4-FFF2-40B4-BE49-F238E27FC236}">
                <a16:creationId xmlns:a16="http://schemas.microsoft.com/office/drawing/2014/main" id="{2613C95C-CFF0-C614-2D25-FF1FF6DFE478}"/>
              </a:ext>
            </a:extLst>
          </p:cNvPr>
          <p:cNvPicPr>
            <a:picLocks noGrp="1" noChangeAspect="1"/>
          </p:cNvPicPr>
          <p:nvPr>
            <p:ph idx="1"/>
          </p:nvPr>
        </p:nvPicPr>
        <p:blipFill>
          <a:blip r:embed="rId3"/>
          <a:stretch>
            <a:fillRect/>
          </a:stretch>
        </p:blipFill>
        <p:spPr>
          <a:xfrm>
            <a:off x="520700" y="333375"/>
            <a:ext cx="4127499" cy="6191250"/>
          </a:xfrm>
        </p:spPr>
      </p:pic>
    </p:spTree>
    <p:extLst>
      <p:ext uri="{BB962C8B-B14F-4D97-AF65-F5344CB8AC3E}">
        <p14:creationId xmlns:p14="http://schemas.microsoft.com/office/powerpoint/2010/main" val="256532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6CF22-ADD4-06B4-9BDE-1A35F249192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BD516A-D898-AB97-CB36-5D67873E6895}"/>
              </a:ext>
            </a:extLst>
          </p:cNvPr>
          <p:cNvSpPr>
            <a:spLocks noGrp="1"/>
          </p:cNvSpPr>
          <p:nvPr>
            <p:ph type="title"/>
          </p:nvPr>
        </p:nvSpPr>
        <p:spPr>
          <a:xfrm>
            <a:off x="796600" y="2401679"/>
            <a:ext cx="5299400" cy="1297301"/>
          </a:xfrm>
        </p:spPr>
        <p:txBody>
          <a:bodyPr/>
          <a:lstStyle/>
          <a:p>
            <a:r>
              <a:rPr lang="da-DK" dirty="0"/>
              <a:t>A register </a:t>
            </a:r>
            <a:r>
              <a:rPr lang="da-DK" dirty="0" err="1"/>
              <a:t>based</a:t>
            </a:r>
            <a:r>
              <a:rPr lang="da-DK" dirty="0"/>
              <a:t> </a:t>
            </a:r>
            <a:r>
              <a:rPr lang="da-DK" dirty="0" err="1"/>
              <a:t>study</a:t>
            </a:r>
            <a:r>
              <a:rPr lang="da-DK" dirty="0"/>
              <a:t> </a:t>
            </a:r>
            <a:r>
              <a:rPr lang="da-DK" dirty="0" err="1"/>
              <a:t>investigating</a:t>
            </a:r>
            <a:r>
              <a:rPr lang="da-DK" dirty="0"/>
              <a:t> </a:t>
            </a:r>
            <a:r>
              <a:rPr lang="da-DK" dirty="0" err="1"/>
              <a:t>reach</a:t>
            </a:r>
            <a:endParaRPr lang="da-DK" dirty="0"/>
          </a:p>
        </p:txBody>
      </p:sp>
      <p:pic>
        <p:nvPicPr>
          <p:cNvPr id="5" name="Pladsholder til indhold 4" descr="Et billede, der indeholder tekst, Ansigt, person, skærmbillede&#10;&#10;Indhold genereret af kunstig intelligens kan være forkert.">
            <a:extLst>
              <a:ext uri="{FF2B5EF4-FFF2-40B4-BE49-F238E27FC236}">
                <a16:creationId xmlns:a16="http://schemas.microsoft.com/office/drawing/2014/main" id="{A7BA4DDA-459F-CB35-7D2D-99CDE599C3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69075" y="630134"/>
            <a:ext cx="4470425" cy="4840392"/>
          </a:xfrm>
        </p:spPr>
      </p:pic>
    </p:spTree>
    <p:extLst>
      <p:ext uri="{BB962C8B-B14F-4D97-AF65-F5344CB8AC3E}">
        <p14:creationId xmlns:p14="http://schemas.microsoft.com/office/powerpoint/2010/main" val="3603172658"/>
      </p:ext>
    </p:extLst>
  </p:cSld>
  <p:clrMapOvr>
    <a:masterClrMapping/>
  </p:clrMapOvr>
</p:sld>
</file>

<file path=ppt/theme/theme1.xml><?xml version="1.0" encoding="utf-8"?>
<a:theme xmlns:a="http://schemas.openxmlformats.org/drawingml/2006/main" name="AU_AUH_RM Co-Branding">
  <a:themeElements>
    <a:clrScheme name="AU_AUH_RM_Co branding">
      <a:dk1>
        <a:sysClr val="windowText" lastClr="000000"/>
      </a:dk1>
      <a:lt1>
        <a:srgbClr val="FFFFFF"/>
      </a:lt1>
      <a:dk2>
        <a:srgbClr val="7B7B7B"/>
      </a:dk2>
      <a:lt2>
        <a:srgbClr val="CFE7E4"/>
      </a:lt2>
      <a:accent1>
        <a:srgbClr val="86C2BA"/>
      </a:accent1>
      <a:accent2>
        <a:srgbClr val="919191"/>
      </a:accent2>
      <a:accent3>
        <a:srgbClr val="489288"/>
      </a:accent3>
      <a:accent4>
        <a:srgbClr val="676767"/>
      </a:accent4>
      <a:accent5>
        <a:srgbClr val="3A766D"/>
      </a:accent5>
      <a:accent6>
        <a:srgbClr val="C2C2C2"/>
      </a:accent6>
      <a:hlink>
        <a:srgbClr val="69B6AC"/>
      </a:hlink>
      <a:folHlink>
        <a:srgbClr val="000000"/>
      </a:folHlink>
    </a:clrScheme>
    <a:fontScheme name="Montserrat Co-Branding">
      <a:majorFont>
        <a:latin typeface="Montserrat Medium"/>
        <a:ea typeface=""/>
        <a:cs typeface=""/>
      </a:majorFont>
      <a:minorFont>
        <a:latin typeface="Montserra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E_Diasshow_UK_AU-AUH-RM.potx" id="{B026F21F-402B-4098-A6B8-1ADB170C63AA}" vid="{2F0E9671-12FE-4A40-B3CD-4E1E651FA52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phd-day_26</Template>
  <TotalTime>0</TotalTime>
  <Words>509</Words>
  <Application>Microsoft Office PowerPoint</Application>
  <PresentationFormat>Widescreen</PresentationFormat>
  <Paragraphs>25</Paragraphs>
  <Slides>4</Slides>
  <Notes>4</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4</vt:i4>
      </vt:variant>
    </vt:vector>
  </HeadingPairs>
  <TitlesOfParts>
    <vt:vector size="10" baseType="lpstr">
      <vt:lpstr>Montserrat Medium</vt:lpstr>
      <vt:lpstr>Montserrat</vt:lpstr>
      <vt:lpstr>Montserrat ExtraBold</vt:lpstr>
      <vt:lpstr>Arial</vt:lpstr>
      <vt:lpstr>Calibri</vt:lpstr>
      <vt:lpstr>AU_AUH_RM Co-Branding</vt:lpstr>
      <vt:lpstr>Optimizing Self-Management in Type 2 Diabetes: The Role of High Intensity Interval Training in Enhancing Health Outcomes </vt:lpstr>
      <vt:lpstr>Effectiveness – Pragmatic RCT</vt:lpstr>
      <vt:lpstr>To HiiT or Not To HiiT  A qualitative study</vt:lpstr>
      <vt:lpstr>A register based study investigating reach</vt:lpstr>
    </vt:vector>
  </TitlesOfParts>
  <Company>Region Midtjylland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Jonas Munk Jensen</dc:creator>
  <cp:lastModifiedBy>Jonas Munk Jensen</cp:lastModifiedBy>
  <cp:revision>7</cp:revision>
  <cp:lastPrinted>2024-04-15T08:21:05Z</cp:lastPrinted>
  <dcterms:created xsi:type="dcterms:W3CDTF">2026-01-15T07:53:40Z</dcterms:created>
  <dcterms:modified xsi:type="dcterms:W3CDTF">2026-01-16T13:42:04Z</dcterms:modified>
</cp:coreProperties>
</file>